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16"/>
  </p:notesMasterIdLst>
  <p:sldIdLst>
    <p:sldId id="256" r:id="rId2"/>
    <p:sldId id="257" r:id="rId3"/>
    <p:sldId id="296" r:id="rId4"/>
    <p:sldId id="291" r:id="rId5"/>
    <p:sldId id="292" r:id="rId6"/>
    <p:sldId id="258" r:id="rId7"/>
    <p:sldId id="293" r:id="rId8"/>
    <p:sldId id="259" r:id="rId9"/>
    <p:sldId id="264" r:id="rId10"/>
    <p:sldId id="265" r:id="rId11"/>
    <p:sldId id="294" r:id="rId12"/>
    <p:sldId id="266" r:id="rId13"/>
    <p:sldId id="295" r:id="rId14"/>
    <p:sldId id="286" r:id="rId15"/>
  </p:sldIdLst>
  <p:sldSz cx="9144000" cy="5143500" type="screen16x9"/>
  <p:notesSz cx="6858000" cy="9144000"/>
  <p:embeddedFontLst>
    <p:embeddedFont>
      <p:font typeface="Barlow Semi Condensed" panose="00000506000000000000" pitchFamily="2" charset="0"/>
      <p:regular r:id="rId17"/>
      <p:bold r:id="rId18"/>
      <p:italic r:id="rId19"/>
      <p:boldItalic r:id="rId20"/>
    </p:embeddedFont>
    <p:embeddedFont>
      <p:font typeface="Barlow Semi Condensed Medium" panose="00000606000000000000" pitchFamily="2" charset="0"/>
      <p:regular r:id="rId21"/>
      <p:bold r:id="rId22"/>
      <p:italic r:id="rId23"/>
      <p:boldItalic r:id="rId24"/>
    </p:embeddedFont>
    <p:embeddedFont>
      <p:font typeface="Fjalla One" panose="02000506040000020004" pitchFamily="2"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E4B4"/>
    <a:srgbClr val="FFF4E1"/>
    <a:srgbClr val="FF9900"/>
    <a:srgbClr val="3D3D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5E63F78-5D04-424C-812C-C3FF437A7286}">
  <a:tblStyle styleId="{95E63F78-5D04-424C-812C-C3FF437A728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71" autoAdjust="0"/>
    <p:restoredTop sz="94660"/>
  </p:normalViewPr>
  <p:slideViewPr>
    <p:cSldViewPr snapToGrid="0">
      <p:cViewPr>
        <p:scale>
          <a:sx n="90" d="100"/>
          <a:sy n="90" d="100"/>
        </p:scale>
        <p:origin x="98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jpg>
</file>

<file path=ppt/media/image15.pn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13c8e4cd0d8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13c8e4cd0d8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13c8e4cd0d8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13c8e4cd0d8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8790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
        <p:cNvGrpSpPr/>
        <p:nvPr/>
      </p:nvGrpSpPr>
      <p:grpSpPr>
        <a:xfrm>
          <a:off x="0" y="0"/>
          <a:ext cx="0" cy="0"/>
          <a:chOff x="0" y="0"/>
          <a:chExt cx="0" cy="0"/>
        </a:xfrm>
      </p:grpSpPr>
      <p:sp>
        <p:nvSpPr>
          <p:cNvPr id="1461" name="Google Shape;1461;g13c8e4cd0d8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2" name="Google Shape;1462;g13c8e4cd0d8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
        <p:cNvGrpSpPr/>
        <p:nvPr/>
      </p:nvGrpSpPr>
      <p:grpSpPr>
        <a:xfrm>
          <a:off x="0" y="0"/>
          <a:ext cx="0" cy="0"/>
          <a:chOff x="0" y="0"/>
          <a:chExt cx="0" cy="0"/>
        </a:xfrm>
      </p:grpSpPr>
      <p:sp>
        <p:nvSpPr>
          <p:cNvPr id="1461" name="Google Shape;1461;g13c8e4cd0d8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2" name="Google Shape;1462;g13c8e4cd0d8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41411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3"/>
        <p:cNvGrpSpPr/>
        <p:nvPr/>
      </p:nvGrpSpPr>
      <p:grpSpPr>
        <a:xfrm>
          <a:off x="0" y="0"/>
          <a:ext cx="0" cy="0"/>
          <a:chOff x="0" y="0"/>
          <a:chExt cx="0" cy="0"/>
        </a:xfrm>
      </p:grpSpPr>
      <p:sp>
        <p:nvSpPr>
          <p:cNvPr id="3834" name="Google Shape;3834;g13c8e4cd0d8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5" name="Google Shape;3835;g13c8e4cd0d8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3d7927e9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3d7927e9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3d7927e9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3d7927e9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7473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13c8e4cd0d8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13c8e4cd0d8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50372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13c8e4cd0d8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13c8e4cd0d8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295181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
        <p:cNvGrpSpPr/>
        <p:nvPr/>
      </p:nvGrpSpPr>
      <p:grpSpPr>
        <a:xfrm>
          <a:off x="0" y="0"/>
          <a:ext cx="0" cy="0"/>
          <a:chOff x="0" y="0"/>
          <a:chExt cx="0" cy="0"/>
        </a:xfrm>
      </p:grpSpPr>
      <p:sp>
        <p:nvSpPr>
          <p:cNvPr id="929" name="Google Shape;929;g13be266ea5c_0_23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 name="Google Shape;930;g13be266ea5c_0_23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3d7927e9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3d7927e9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7426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13be266ea5c_0_230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13be266ea5c_0_23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13c8e4cd0d8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13c8e4cd0d8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83350" y="920100"/>
            <a:ext cx="3363300" cy="24801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50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83500" y="3400200"/>
            <a:ext cx="3363300" cy="8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2800"/>
              <a:buFont typeface="Barlow Semi Condensed Medium"/>
              <a:buNone/>
              <a:defRPr sz="23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1" name="Google Shape;11;p2"/>
          <p:cNvCxnSpPr/>
          <p:nvPr/>
        </p:nvCxnSpPr>
        <p:spPr>
          <a:xfrm rot="10800000">
            <a:off x="363599" y="2645134"/>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2" name="Google Shape;12;p2"/>
          <p:cNvGrpSpPr/>
          <p:nvPr/>
        </p:nvGrpSpPr>
        <p:grpSpPr>
          <a:xfrm>
            <a:off x="72674" y="4273009"/>
            <a:ext cx="581800" cy="582350"/>
            <a:chOff x="8064275" y="887850"/>
            <a:chExt cx="581800" cy="582350"/>
          </a:xfrm>
        </p:grpSpPr>
        <p:sp>
          <p:nvSpPr>
            <p:cNvPr id="13" name="Google Shape;13;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217561" y="3701434"/>
            <a:ext cx="292025" cy="292575"/>
            <a:chOff x="7353050" y="316275"/>
            <a:chExt cx="292025" cy="292575"/>
          </a:xfrm>
        </p:grpSpPr>
        <p:sp>
          <p:nvSpPr>
            <p:cNvPr id="20" name="Google Shape;20;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276086" y="3193309"/>
            <a:ext cx="175000" cy="175000"/>
            <a:chOff x="8792300" y="321275"/>
            <a:chExt cx="175000" cy="175000"/>
          </a:xfrm>
        </p:grpSpPr>
        <p:sp>
          <p:nvSpPr>
            <p:cNvPr id="25" name="Google Shape;25;p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rot="10800000">
            <a:off x="479461" y="3116984"/>
            <a:ext cx="175013" cy="27000"/>
            <a:chOff x="5662375" y="212375"/>
            <a:chExt cx="175013" cy="27000"/>
          </a:xfrm>
        </p:grpSpPr>
        <p:sp>
          <p:nvSpPr>
            <p:cNvPr id="30" name="Google Shape;30;p2"/>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a:off x="788100" y="208488"/>
            <a:ext cx="175013" cy="27000"/>
            <a:chOff x="5662375" y="212375"/>
            <a:chExt cx="175013" cy="27000"/>
          </a:xfrm>
        </p:grpSpPr>
        <p:sp>
          <p:nvSpPr>
            <p:cNvPr id="34" name="Google Shape;34;p2"/>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7" name="Google Shape;37;p2"/>
          <p:cNvCxnSpPr/>
          <p:nvPr/>
        </p:nvCxnSpPr>
        <p:spPr>
          <a:xfrm rot="10800000">
            <a:off x="369299" y="613"/>
            <a:ext cx="0" cy="2160900"/>
          </a:xfrm>
          <a:prstGeom prst="straightConnector1">
            <a:avLst/>
          </a:prstGeom>
          <a:noFill/>
          <a:ln w="9525" cap="flat" cmpd="sng">
            <a:solidFill>
              <a:srgbClr val="595959"/>
            </a:solidFill>
            <a:prstDash val="solid"/>
            <a:round/>
            <a:headEnd type="none" w="med" len="med"/>
            <a:tailEnd type="none" w="med" len="med"/>
          </a:ln>
        </p:spPr>
      </p:cxnSp>
      <p:sp>
        <p:nvSpPr>
          <p:cNvPr id="38" name="Google Shape;38;p2"/>
          <p:cNvSpPr/>
          <p:nvPr/>
        </p:nvSpPr>
        <p:spPr>
          <a:xfrm rot="10800000">
            <a:off x="323099" y="466859"/>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a:off x="323099" y="1114409"/>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flipH="1">
            <a:off x="7100575" y="59700"/>
            <a:ext cx="2111600" cy="1158225"/>
            <a:chOff x="5448900" y="672213"/>
            <a:chExt cx="2111600" cy="1158225"/>
          </a:xfrm>
        </p:grpSpPr>
        <p:cxnSp>
          <p:nvCxnSpPr>
            <p:cNvPr id="41" name="Google Shape;41;p2"/>
            <p:cNvCxnSpPr/>
            <p:nvPr/>
          </p:nvCxnSpPr>
          <p:spPr>
            <a:xfrm>
              <a:off x="6240300" y="986013"/>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2" name="Google Shape;42;p2"/>
            <p:cNvCxnSpPr/>
            <p:nvPr/>
          </p:nvCxnSpPr>
          <p:spPr>
            <a:xfrm rot="10800000" flipH="1">
              <a:off x="5448900" y="994038"/>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3" name="Google Shape;43;p2"/>
            <p:cNvGrpSpPr/>
            <p:nvPr/>
          </p:nvGrpSpPr>
          <p:grpSpPr>
            <a:xfrm rot="10800000">
              <a:off x="5948300" y="714538"/>
              <a:ext cx="581800" cy="582350"/>
              <a:chOff x="8064275" y="887850"/>
              <a:chExt cx="581800" cy="582350"/>
            </a:xfrm>
          </p:grpSpPr>
          <p:sp>
            <p:nvSpPr>
              <p:cNvPr id="44" name="Google Shape;4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rot="10800000">
              <a:off x="7268475" y="1360363"/>
              <a:ext cx="292025" cy="292575"/>
              <a:chOff x="7353050" y="316275"/>
              <a:chExt cx="292025" cy="292575"/>
            </a:xfrm>
          </p:grpSpPr>
          <p:sp>
            <p:nvSpPr>
              <p:cNvPr id="51" name="Google Shape;5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rot="10800000">
              <a:off x="5661425" y="1419163"/>
              <a:ext cx="175000" cy="175000"/>
              <a:chOff x="8792300" y="321275"/>
              <a:chExt cx="175000" cy="175000"/>
            </a:xfrm>
          </p:grpSpPr>
          <p:sp>
            <p:nvSpPr>
              <p:cNvPr id="56" name="Google Shape;56;p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rot="10800000">
              <a:off x="5929312" y="1625938"/>
              <a:ext cx="175013" cy="27000"/>
              <a:chOff x="5662375" y="212375"/>
              <a:chExt cx="175013" cy="27000"/>
            </a:xfrm>
          </p:grpSpPr>
          <p:sp>
            <p:nvSpPr>
              <p:cNvPr id="61" name="Google Shape;61;p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2"/>
            <p:cNvGrpSpPr/>
            <p:nvPr/>
          </p:nvGrpSpPr>
          <p:grpSpPr>
            <a:xfrm rot="10800000">
              <a:off x="6503012" y="672213"/>
              <a:ext cx="175013" cy="27000"/>
              <a:chOff x="5662375" y="212375"/>
              <a:chExt cx="175013" cy="27000"/>
            </a:xfrm>
          </p:grpSpPr>
          <p:sp>
            <p:nvSpPr>
              <p:cNvPr id="65" name="Google Shape;65;p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5"/>
        <p:cNvGrpSpPr/>
        <p:nvPr/>
      </p:nvGrpSpPr>
      <p:grpSpPr>
        <a:xfrm>
          <a:off x="0" y="0"/>
          <a:ext cx="0" cy="0"/>
          <a:chOff x="0" y="0"/>
          <a:chExt cx="0" cy="0"/>
        </a:xfrm>
      </p:grpSpPr>
      <p:grpSp>
        <p:nvGrpSpPr>
          <p:cNvPr id="556" name="Google Shape;556;p11"/>
          <p:cNvGrpSpPr/>
          <p:nvPr/>
        </p:nvGrpSpPr>
        <p:grpSpPr>
          <a:xfrm rot="10800000">
            <a:off x="1954823" y="1124844"/>
            <a:ext cx="5234354" cy="3069144"/>
            <a:chOff x="1098425" y="237675"/>
            <a:chExt cx="5358675" cy="5174750"/>
          </a:xfrm>
        </p:grpSpPr>
        <p:sp>
          <p:nvSpPr>
            <p:cNvPr id="557" name="Google Shape;55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 name="Google Shape;560;p11"/>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61" name="Google Shape;56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62" name="Google Shape;56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63" name="Google Shape;56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64" name="Google Shape;56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65" name="Google Shape;565;p11"/>
          <p:cNvGrpSpPr/>
          <p:nvPr/>
        </p:nvGrpSpPr>
        <p:grpSpPr>
          <a:xfrm rot="5400000" flipH="1">
            <a:off x="7407333" y="1284925"/>
            <a:ext cx="581800" cy="582350"/>
            <a:chOff x="8064275" y="887850"/>
            <a:chExt cx="581800" cy="582350"/>
          </a:xfrm>
        </p:grpSpPr>
        <p:sp>
          <p:nvSpPr>
            <p:cNvPr id="566" name="Google Shape;56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flipH="1">
            <a:off x="7869720" y="2754200"/>
            <a:ext cx="292025" cy="292575"/>
            <a:chOff x="7353050" y="316275"/>
            <a:chExt cx="292025" cy="292575"/>
          </a:xfrm>
        </p:grpSpPr>
        <p:sp>
          <p:nvSpPr>
            <p:cNvPr id="573" name="Google Shape;57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11"/>
          <p:cNvGrpSpPr/>
          <p:nvPr/>
        </p:nvGrpSpPr>
        <p:grpSpPr>
          <a:xfrm rot="5400000" flipH="1">
            <a:off x="8012458" y="178175"/>
            <a:ext cx="175000" cy="175000"/>
            <a:chOff x="8792300" y="321275"/>
            <a:chExt cx="175000" cy="175000"/>
          </a:xfrm>
        </p:grpSpPr>
        <p:sp>
          <p:nvSpPr>
            <p:cNvPr id="578" name="Google Shape;57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11"/>
          <p:cNvGrpSpPr/>
          <p:nvPr/>
        </p:nvGrpSpPr>
        <p:grpSpPr>
          <a:xfrm rot="5400000">
            <a:off x="7551683" y="3879926"/>
            <a:ext cx="293111" cy="293388"/>
            <a:chOff x="3164039" y="430875"/>
            <a:chExt cx="293111" cy="293388"/>
          </a:xfrm>
        </p:grpSpPr>
        <p:sp>
          <p:nvSpPr>
            <p:cNvPr id="583" name="Google Shape;58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11"/>
          <p:cNvGrpSpPr/>
          <p:nvPr/>
        </p:nvGrpSpPr>
        <p:grpSpPr>
          <a:xfrm rot="5400000" flipH="1">
            <a:off x="8259052" y="323144"/>
            <a:ext cx="175013" cy="27000"/>
            <a:chOff x="5662375" y="212375"/>
            <a:chExt cx="175013" cy="27000"/>
          </a:xfrm>
        </p:grpSpPr>
        <p:sp>
          <p:nvSpPr>
            <p:cNvPr id="590" name="Google Shape;59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3" name="Google Shape;59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94" name="Google Shape;59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95" name="Google Shape;59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96" name="Google Shape;596;p11"/>
          <p:cNvGrpSpPr/>
          <p:nvPr/>
        </p:nvGrpSpPr>
        <p:grpSpPr>
          <a:xfrm rot="5400000">
            <a:off x="621475" y="4062025"/>
            <a:ext cx="581800" cy="582350"/>
            <a:chOff x="8064275" y="887850"/>
            <a:chExt cx="581800" cy="582350"/>
          </a:xfrm>
        </p:grpSpPr>
        <p:sp>
          <p:nvSpPr>
            <p:cNvPr id="597" name="Google Shape;59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11"/>
          <p:cNvGrpSpPr/>
          <p:nvPr/>
        </p:nvGrpSpPr>
        <p:grpSpPr>
          <a:xfrm rot="5400000">
            <a:off x="1482825" y="3350800"/>
            <a:ext cx="292025" cy="292575"/>
            <a:chOff x="7353050" y="316275"/>
            <a:chExt cx="292025" cy="292575"/>
          </a:xfrm>
        </p:grpSpPr>
        <p:sp>
          <p:nvSpPr>
            <p:cNvPr id="604" name="Google Shape;60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11"/>
          <p:cNvGrpSpPr/>
          <p:nvPr/>
        </p:nvGrpSpPr>
        <p:grpSpPr>
          <a:xfrm rot="5400000">
            <a:off x="1595125" y="4790325"/>
            <a:ext cx="175000" cy="175000"/>
            <a:chOff x="8792300" y="321275"/>
            <a:chExt cx="175000" cy="175000"/>
          </a:xfrm>
        </p:grpSpPr>
        <p:sp>
          <p:nvSpPr>
            <p:cNvPr id="609" name="Google Shape;60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 name="Google Shape;61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11"/>
          <p:cNvGrpSpPr/>
          <p:nvPr/>
        </p:nvGrpSpPr>
        <p:grpSpPr>
          <a:xfrm rot="5400000">
            <a:off x="1701119" y="1515381"/>
            <a:ext cx="175013" cy="27000"/>
            <a:chOff x="5662375" y="212375"/>
            <a:chExt cx="175013" cy="27000"/>
          </a:xfrm>
        </p:grpSpPr>
        <p:sp>
          <p:nvSpPr>
            <p:cNvPr id="620" name="Google Shape;62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11"/>
          <p:cNvGrpSpPr/>
          <p:nvPr/>
        </p:nvGrpSpPr>
        <p:grpSpPr>
          <a:xfrm rot="5400000">
            <a:off x="1819519" y="4562081"/>
            <a:ext cx="175013" cy="27000"/>
            <a:chOff x="5662375" y="212375"/>
            <a:chExt cx="175013" cy="27000"/>
          </a:xfrm>
        </p:grpSpPr>
        <p:sp>
          <p:nvSpPr>
            <p:cNvPr id="624" name="Google Shape;62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11"/>
          <p:cNvGrpSpPr/>
          <p:nvPr/>
        </p:nvGrpSpPr>
        <p:grpSpPr>
          <a:xfrm rot="5400000">
            <a:off x="408594" y="4140781"/>
            <a:ext cx="175013" cy="27000"/>
            <a:chOff x="5662375" y="212375"/>
            <a:chExt cx="175013" cy="27000"/>
          </a:xfrm>
        </p:grpSpPr>
        <p:sp>
          <p:nvSpPr>
            <p:cNvPr id="628" name="Google Shape;62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3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4">
    <p:spTree>
      <p:nvGrpSpPr>
        <p:cNvPr id="1" name="Shape 633"/>
        <p:cNvGrpSpPr/>
        <p:nvPr/>
      </p:nvGrpSpPr>
      <p:grpSpPr>
        <a:xfrm>
          <a:off x="0" y="0"/>
          <a:ext cx="0" cy="0"/>
          <a:chOff x="0" y="0"/>
          <a:chExt cx="0" cy="0"/>
        </a:xfrm>
      </p:grpSpPr>
      <p:sp>
        <p:nvSpPr>
          <p:cNvPr id="634" name="Google Shape;634;p13"/>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cxnSp>
        <p:nvCxnSpPr>
          <p:cNvPr id="635" name="Google Shape;635;p13"/>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636" name="Google Shape;636;p13"/>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637" name="Google Shape;637;p13"/>
          <p:cNvGrpSpPr/>
          <p:nvPr/>
        </p:nvGrpSpPr>
        <p:grpSpPr>
          <a:xfrm>
            <a:off x="7823875" y="202375"/>
            <a:ext cx="581800" cy="582350"/>
            <a:chOff x="8064275" y="887850"/>
            <a:chExt cx="581800" cy="582350"/>
          </a:xfrm>
        </p:grpSpPr>
        <p:sp>
          <p:nvSpPr>
            <p:cNvPr id="638" name="Google Shape;638;p1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13"/>
          <p:cNvGrpSpPr/>
          <p:nvPr/>
        </p:nvGrpSpPr>
        <p:grpSpPr>
          <a:xfrm flipH="1">
            <a:off x="8698650" y="1117488"/>
            <a:ext cx="292025" cy="292575"/>
            <a:chOff x="7353050" y="316275"/>
            <a:chExt cx="292025" cy="292575"/>
          </a:xfrm>
        </p:grpSpPr>
        <p:sp>
          <p:nvSpPr>
            <p:cNvPr id="645" name="Google Shape;645;p1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13"/>
          <p:cNvGrpSpPr/>
          <p:nvPr/>
        </p:nvGrpSpPr>
        <p:grpSpPr>
          <a:xfrm>
            <a:off x="8678350" y="1581800"/>
            <a:ext cx="175013" cy="27000"/>
            <a:chOff x="5662375" y="212375"/>
            <a:chExt cx="175013" cy="27000"/>
          </a:xfrm>
        </p:grpSpPr>
        <p:sp>
          <p:nvSpPr>
            <p:cNvPr id="650" name="Google Shape;650;p13"/>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3"/>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3"/>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53" name="Google Shape;653;p13"/>
          <p:cNvCxnSpPr/>
          <p:nvPr/>
        </p:nvCxnSpPr>
        <p:spPr>
          <a:xfrm rot="10800000" flipH="1">
            <a:off x="791400" y="295100"/>
            <a:ext cx="1157100" cy="542700"/>
          </a:xfrm>
          <a:prstGeom prst="straightConnector1">
            <a:avLst/>
          </a:prstGeom>
          <a:noFill/>
          <a:ln w="9525" cap="flat" cmpd="sng">
            <a:solidFill>
              <a:srgbClr val="494949"/>
            </a:solidFill>
            <a:prstDash val="solid"/>
            <a:round/>
            <a:headEnd type="none" w="med" len="med"/>
            <a:tailEnd type="none" w="med" len="med"/>
          </a:ln>
        </p:spPr>
      </p:cxnSp>
      <p:cxnSp>
        <p:nvCxnSpPr>
          <p:cNvPr id="654" name="Google Shape;654;p13"/>
          <p:cNvCxnSpPr/>
          <p:nvPr/>
        </p:nvCxnSpPr>
        <p:spPr>
          <a:xfrm>
            <a:off x="0" y="-6625"/>
            <a:ext cx="791400" cy="836400"/>
          </a:xfrm>
          <a:prstGeom prst="straightConnector1">
            <a:avLst/>
          </a:prstGeom>
          <a:noFill/>
          <a:ln w="9525" cap="flat" cmpd="sng">
            <a:solidFill>
              <a:srgbClr val="494949"/>
            </a:solidFill>
            <a:prstDash val="solid"/>
            <a:round/>
            <a:headEnd type="none" w="med" len="med"/>
            <a:tailEnd type="none" w="med" len="med"/>
          </a:ln>
        </p:spPr>
      </p:cxnSp>
      <p:grpSp>
        <p:nvGrpSpPr>
          <p:cNvPr id="655" name="Google Shape;655;p13"/>
          <p:cNvGrpSpPr/>
          <p:nvPr/>
        </p:nvGrpSpPr>
        <p:grpSpPr>
          <a:xfrm flipH="1">
            <a:off x="499400" y="526925"/>
            <a:ext cx="581800" cy="582350"/>
            <a:chOff x="8064275" y="887850"/>
            <a:chExt cx="581800" cy="582350"/>
          </a:xfrm>
        </p:grpSpPr>
        <p:sp>
          <p:nvSpPr>
            <p:cNvPr id="656" name="Google Shape;656;p1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13"/>
          <p:cNvGrpSpPr/>
          <p:nvPr/>
        </p:nvGrpSpPr>
        <p:grpSpPr>
          <a:xfrm flipH="1">
            <a:off x="1819575" y="170875"/>
            <a:ext cx="292025" cy="292575"/>
            <a:chOff x="7353050" y="316275"/>
            <a:chExt cx="292025" cy="292575"/>
          </a:xfrm>
        </p:grpSpPr>
        <p:sp>
          <p:nvSpPr>
            <p:cNvPr id="663" name="Google Shape;663;p1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13"/>
          <p:cNvGrpSpPr/>
          <p:nvPr/>
        </p:nvGrpSpPr>
        <p:grpSpPr>
          <a:xfrm flipH="1">
            <a:off x="212525" y="229650"/>
            <a:ext cx="175000" cy="175000"/>
            <a:chOff x="8792300" y="321275"/>
            <a:chExt cx="175000" cy="175000"/>
          </a:xfrm>
        </p:grpSpPr>
        <p:sp>
          <p:nvSpPr>
            <p:cNvPr id="668" name="Google Shape;668;p1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13"/>
          <p:cNvGrpSpPr/>
          <p:nvPr/>
        </p:nvGrpSpPr>
        <p:grpSpPr>
          <a:xfrm flipH="1">
            <a:off x="480412" y="170875"/>
            <a:ext cx="175013" cy="27000"/>
            <a:chOff x="5662375" y="212375"/>
            <a:chExt cx="175013" cy="27000"/>
          </a:xfrm>
        </p:grpSpPr>
        <p:sp>
          <p:nvSpPr>
            <p:cNvPr id="673" name="Google Shape;673;p13"/>
            <p:cNvSpPr/>
            <p:nvPr/>
          </p:nvSpPr>
          <p:spPr>
            <a:xfrm>
              <a:off x="5662375"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3"/>
            <p:cNvSpPr/>
            <p:nvPr/>
          </p:nvSpPr>
          <p:spPr>
            <a:xfrm>
              <a:off x="5736381"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3"/>
            <p:cNvSpPr/>
            <p:nvPr/>
          </p:nvSpPr>
          <p:spPr>
            <a:xfrm>
              <a:off x="5810388"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13"/>
          <p:cNvGrpSpPr/>
          <p:nvPr/>
        </p:nvGrpSpPr>
        <p:grpSpPr>
          <a:xfrm flipH="1">
            <a:off x="1054112" y="1124600"/>
            <a:ext cx="175013" cy="27000"/>
            <a:chOff x="5662375" y="212375"/>
            <a:chExt cx="175013" cy="27000"/>
          </a:xfrm>
        </p:grpSpPr>
        <p:sp>
          <p:nvSpPr>
            <p:cNvPr id="677" name="Google Shape;677;p13"/>
            <p:cNvSpPr/>
            <p:nvPr/>
          </p:nvSpPr>
          <p:spPr>
            <a:xfrm>
              <a:off x="5662375"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3"/>
            <p:cNvSpPr/>
            <p:nvPr/>
          </p:nvSpPr>
          <p:spPr>
            <a:xfrm>
              <a:off x="5736381"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3"/>
            <p:cNvSpPr/>
            <p:nvPr/>
          </p:nvSpPr>
          <p:spPr>
            <a:xfrm>
              <a:off x="5810388"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680"/>
        <p:cNvGrpSpPr/>
        <p:nvPr/>
      </p:nvGrpSpPr>
      <p:grpSpPr>
        <a:xfrm>
          <a:off x="0" y="0"/>
          <a:ext cx="0" cy="0"/>
          <a:chOff x="0" y="0"/>
          <a:chExt cx="0" cy="0"/>
        </a:xfrm>
      </p:grpSpPr>
      <p:sp>
        <p:nvSpPr>
          <p:cNvPr id="681" name="Google Shape;681;p1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cxnSp>
        <p:nvCxnSpPr>
          <p:cNvPr id="682" name="Google Shape;682;p14"/>
          <p:cNvCxnSpPr/>
          <p:nvPr/>
        </p:nvCxnSpPr>
        <p:spPr>
          <a:xfrm rot="10800000">
            <a:off x="367900" y="485950"/>
            <a:ext cx="708000" cy="360900"/>
          </a:xfrm>
          <a:prstGeom prst="straightConnector1">
            <a:avLst/>
          </a:prstGeom>
          <a:noFill/>
          <a:ln w="9525" cap="flat" cmpd="sng">
            <a:solidFill>
              <a:schemeClr val="dk2"/>
            </a:solidFill>
            <a:prstDash val="solid"/>
            <a:round/>
            <a:headEnd type="none" w="med" len="med"/>
            <a:tailEnd type="none" w="med" len="med"/>
          </a:ln>
        </p:spPr>
      </p:cxnSp>
      <p:cxnSp>
        <p:nvCxnSpPr>
          <p:cNvPr id="683" name="Google Shape;683;p14"/>
          <p:cNvCxnSpPr/>
          <p:nvPr/>
        </p:nvCxnSpPr>
        <p:spPr>
          <a:xfrm flipH="1">
            <a:off x="410350" y="-8524"/>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684" name="Google Shape;684;p14"/>
          <p:cNvGrpSpPr/>
          <p:nvPr/>
        </p:nvGrpSpPr>
        <p:grpSpPr>
          <a:xfrm>
            <a:off x="82900" y="186976"/>
            <a:ext cx="581800" cy="582350"/>
            <a:chOff x="8064275" y="887850"/>
            <a:chExt cx="581800" cy="582350"/>
          </a:xfrm>
        </p:grpSpPr>
        <p:sp>
          <p:nvSpPr>
            <p:cNvPr id="685" name="Google Shape;685;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14"/>
          <p:cNvGrpSpPr/>
          <p:nvPr/>
        </p:nvGrpSpPr>
        <p:grpSpPr>
          <a:xfrm flipH="1">
            <a:off x="942738" y="720314"/>
            <a:ext cx="292025" cy="292575"/>
            <a:chOff x="7353050" y="316275"/>
            <a:chExt cx="292025" cy="292575"/>
          </a:xfrm>
        </p:grpSpPr>
        <p:sp>
          <p:nvSpPr>
            <p:cNvPr id="692" name="Google Shape;692;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4"/>
          <p:cNvGrpSpPr/>
          <p:nvPr/>
        </p:nvGrpSpPr>
        <p:grpSpPr>
          <a:xfrm>
            <a:off x="1412950" y="305126"/>
            <a:ext cx="175013" cy="27000"/>
            <a:chOff x="5662375" y="212375"/>
            <a:chExt cx="175013" cy="27000"/>
          </a:xfrm>
        </p:grpSpPr>
        <p:sp>
          <p:nvSpPr>
            <p:cNvPr id="697" name="Google Shape;697;p1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14"/>
          <p:cNvGrpSpPr/>
          <p:nvPr/>
        </p:nvGrpSpPr>
        <p:grpSpPr>
          <a:xfrm>
            <a:off x="8488567" y="186288"/>
            <a:ext cx="175013" cy="27000"/>
            <a:chOff x="5662375" y="212375"/>
            <a:chExt cx="175013" cy="27000"/>
          </a:xfrm>
        </p:grpSpPr>
        <p:sp>
          <p:nvSpPr>
            <p:cNvPr id="701" name="Google Shape;701;p14"/>
            <p:cNvSpPr/>
            <p:nvPr/>
          </p:nvSpPr>
          <p:spPr>
            <a:xfrm>
              <a:off x="5662375"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4"/>
            <p:cNvSpPr/>
            <p:nvPr/>
          </p:nvSpPr>
          <p:spPr>
            <a:xfrm>
              <a:off x="5736381"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4"/>
            <p:cNvSpPr/>
            <p:nvPr/>
          </p:nvSpPr>
          <p:spPr>
            <a:xfrm>
              <a:off x="5810388"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04" name="Google Shape;704;p14"/>
          <p:cNvCxnSpPr/>
          <p:nvPr/>
        </p:nvCxnSpPr>
        <p:spPr>
          <a:xfrm rot="10800000">
            <a:off x="7348621" y="215075"/>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705" name="Google Shape;705;p14"/>
          <p:cNvCxnSpPr/>
          <p:nvPr/>
        </p:nvCxnSpPr>
        <p:spPr>
          <a:xfrm flipH="1">
            <a:off x="8561396" y="-8525"/>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706" name="Google Shape;706;p14"/>
          <p:cNvGrpSpPr/>
          <p:nvPr/>
        </p:nvGrpSpPr>
        <p:grpSpPr>
          <a:xfrm rot="10800000" flipH="1">
            <a:off x="8428221" y="502025"/>
            <a:ext cx="292025" cy="292575"/>
            <a:chOff x="7353050" y="316275"/>
            <a:chExt cx="292025" cy="292575"/>
          </a:xfrm>
        </p:grpSpPr>
        <p:sp>
          <p:nvSpPr>
            <p:cNvPr id="707" name="Google Shape;707;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14"/>
          <p:cNvGrpSpPr/>
          <p:nvPr/>
        </p:nvGrpSpPr>
        <p:grpSpPr>
          <a:xfrm rot="10800000">
            <a:off x="7212146" y="68412"/>
            <a:ext cx="293111" cy="293388"/>
            <a:chOff x="3164039" y="430875"/>
            <a:chExt cx="293111" cy="293388"/>
          </a:xfrm>
        </p:grpSpPr>
        <p:sp>
          <p:nvSpPr>
            <p:cNvPr id="712" name="Google Shape;712;p1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grpSp>
        <p:nvGrpSpPr>
          <p:cNvPr id="69" name="Google Shape;69;p3"/>
          <p:cNvGrpSpPr/>
          <p:nvPr/>
        </p:nvGrpSpPr>
        <p:grpSpPr>
          <a:xfrm>
            <a:off x="2132649" y="713253"/>
            <a:ext cx="4878702" cy="3717004"/>
            <a:chOff x="399425" y="238125"/>
            <a:chExt cx="6810025" cy="5187000"/>
          </a:xfrm>
        </p:grpSpPr>
        <p:sp>
          <p:nvSpPr>
            <p:cNvPr id="70" name="Google Shape;70;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3" name="Google Shape;73;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74" name="Google Shape;74;p3"/>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75" name="Google Shape;75;p3"/>
          <p:cNvGrpSpPr/>
          <p:nvPr/>
        </p:nvGrpSpPr>
        <p:grpSpPr>
          <a:xfrm>
            <a:off x="432850" y="0"/>
            <a:ext cx="8278300" cy="5165700"/>
            <a:chOff x="432850" y="0"/>
            <a:chExt cx="8278300" cy="5165700"/>
          </a:xfrm>
        </p:grpSpPr>
        <p:cxnSp>
          <p:nvCxnSpPr>
            <p:cNvPr id="76" name="Google Shape;76;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7" name="Google Shape;77;p3"/>
            <p:cNvGrpSpPr/>
            <p:nvPr/>
          </p:nvGrpSpPr>
          <p:grpSpPr>
            <a:xfrm>
              <a:off x="8129350" y="4292175"/>
              <a:ext cx="581800" cy="582350"/>
              <a:chOff x="8064275" y="887850"/>
              <a:chExt cx="581800" cy="582350"/>
            </a:xfrm>
          </p:grpSpPr>
          <p:sp>
            <p:nvSpPr>
              <p:cNvPr id="78" name="Google Shape;78;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3"/>
            <p:cNvGrpSpPr/>
            <p:nvPr/>
          </p:nvGrpSpPr>
          <p:grpSpPr>
            <a:xfrm>
              <a:off x="8274238" y="3720600"/>
              <a:ext cx="292025" cy="292575"/>
              <a:chOff x="7353050" y="316275"/>
              <a:chExt cx="292025" cy="292575"/>
            </a:xfrm>
          </p:grpSpPr>
          <p:sp>
            <p:nvSpPr>
              <p:cNvPr id="85" name="Google Shape;85;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3"/>
            <p:cNvGrpSpPr/>
            <p:nvPr/>
          </p:nvGrpSpPr>
          <p:grpSpPr>
            <a:xfrm>
              <a:off x="8332763" y="3212475"/>
              <a:ext cx="175000" cy="175000"/>
              <a:chOff x="8792300" y="321275"/>
              <a:chExt cx="175000" cy="175000"/>
            </a:xfrm>
          </p:grpSpPr>
          <p:sp>
            <p:nvSpPr>
              <p:cNvPr id="90" name="Google Shape;90;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 name="Google Shape;94;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95" name="Google Shape;95;p3"/>
            <p:cNvGrpSpPr/>
            <p:nvPr/>
          </p:nvGrpSpPr>
          <p:grpSpPr>
            <a:xfrm rot="10800000">
              <a:off x="432850" y="291788"/>
              <a:ext cx="581800" cy="582350"/>
              <a:chOff x="8064275" y="887850"/>
              <a:chExt cx="581800" cy="582350"/>
            </a:xfrm>
          </p:grpSpPr>
          <p:sp>
            <p:nvSpPr>
              <p:cNvPr id="96" name="Google Shape;96;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3"/>
            <p:cNvGrpSpPr/>
            <p:nvPr/>
          </p:nvGrpSpPr>
          <p:grpSpPr>
            <a:xfrm rot="10800000">
              <a:off x="577738" y="1153138"/>
              <a:ext cx="292025" cy="292575"/>
              <a:chOff x="7353050" y="316275"/>
              <a:chExt cx="292025" cy="292575"/>
            </a:xfrm>
          </p:grpSpPr>
          <p:sp>
            <p:nvSpPr>
              <p:cNvPr id="103" name="Google Shape;103;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107;p3"/>
            <p:cNvGrpSpPr/>
            <p:nvPr/>
          </p:nvGrpSpPr>
          <p:grpSpPr>
            <a:xfrm rot="10800000">
              <a:off x="636238" y="1778838"/>
              <a:ext cx="175000" cy="175000"/>
              <a:chOff x="8792300" y="321275"/>
              <a:chExt cx="175000" cy="175000"/>
            </a:xfrm>
          </p:grpSpPr>
          <p:sp>
            <p:nvSpPr>
              <p:cNvPr id="108" name="Google Shape;108;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3"/>
            <p:cNvGrpSpPr/>
            <p:nvPr/>
          </p:nvGrpSpPr>
          <p:grpSpPr>
            <a:xfrm>
              <a:off x="432850" y="2003163"/>
              <a:ext cx="175013" cy="27000"/>
              <a:chOff x="5662375" y="212375"/>
              <a:chExt cx="175013" cy="27000"/>
            </a:xfrm>
          </p:grpSpPr>
          <p:sp>
            <p:nvSpPr>
              <p:cNvPr id="113" name="Google Shape;113;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3"/>
            <p:cNvGrpSpPr/>
            <p:nvPr/>
          </p:nvGrpSpPr>
          <p:grpSpPr>
            <a:xfrm>
              <a:off x="788100" y="208488"/>
              <a:ext cx="175013" cy="27000"/>
              <a:chOff x="5662375" y="212375"/>
              <a:chExt cx="175013" cy="27000"/>
            </a:xfrm>
          </p:grpSpPr>
          <p:sp>
            <p:nvSpPr>
              <p:cNvPr id="117" name="Google Shape;117;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3"/>
            <p:cNvGrpSpPr/>
            <p:nvPr/>
          </p:nvGrpSpPr>
          <p:grpSpPr>
            <a:xfrm>
              <a:off x="8129350" y="4988725"/>
              <a:ext cx="175013" cy="27000"/>
              <a:chOff x="5662375" y="212375"/>
              <a:chExt cx="175013" cy="27000"/>
            </a:xfrm>
          </p:grpSpPr>
          <p:sp>
            <p:nvSpPr>
              <p:cNvPr id="121" name="Google Shape;121;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3"/>
            <p:cNvGrpSpPr/>
            <p:nvPr/>
          </p:nvGrpSpPr>
          <p:grpSpPr>
            <a:xfrm>
              <a:off x="8497550" y="3429425"/>
              <a:ext cx="175013" cy="27000"/>
              <a:chOff x="5662375" y="212375"/>
              <a:chExt cx="175013" cy="27000"/>
            </a:xfrm>
          </p:grpSpPr>
          <p:sp>
            <p:nvSpPr>
              <p:cNvPr id="125" name="Google Shape;125;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8" name="Google Shape;128;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29" name="Google Shape;129;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30" name="Google Shape;130;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4"/>
        <p:cNvGrpSpPr/>
        <p:nvPr/>
      </p:nvGrpSpPr>
      <p:grpSpPr>
        <a:xfrm>
          <a:off x="0" y="0"/>
          <a:ext cx="0" cy="0"/>
          <a:chOff x="0" y="0"/>
          <a:chExt cx="0" cy="0"/>
        </a:xfrm>
      </p:grpSpPr>
      <p:sp>
        <p:nvSpPr>
          <p:cNvPr id="135" name="Google Shape;135;p4"/>
          <p:cNvSpPr txBox="1">
            <a:spLocks noGrp="1"/>
          </p:cNvSpPr>
          <p:nvPr>
            <p:ph type="subTitle" idx="1"/>
          </p:nvPr>
        </p:nvSpPr>
        <p:spPr>
          <a:xfrm>
            <a:off x="1287900" y="1398000"/>
            <a:ext cx="6568200" cy="3210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nSpc>
                <a:spcPct val="115000"/>
              </a:lnSpc>
              <a:spcBef>
                <a:spcPts val="1600"/>
              </a:spcBef>
              <a:spcAft>
                <a:spcPts val="0"/>
              </a:spcAft>
              <a:buNone/>
              <a:defRPr>
                <a:solidFill>
                  <a:schemeClr val="dk2"/>
                </a:solidFill>
                <a:latin typeface="Barlow Semi Condensed"/>
                <a:ea typeface="Barlow Semi Condensed"/>
                <a:cs typeface="Barlow Semi Condensed"/>
                <a:sym typeface="Barlow Semi Condensed"/>
              </a:defRPr>
            </a:lvl2pPr>
            <a:lvl3pPr lvl="2" rtl="0">
              <a:lnSpc>
                <a:spcPct val="115000"/>
              </a:lnSpc>
              <a:spcBef>
                <a:spcPts val="1600"/>
              </a:spcBef>
              <a:spcAft>
                <a:spcPts val="0"/>
              </a:spcAft>
              <a:buNone/>
              <a:defRPr>
                <a:solidFill>
                  <a:schemeClr val="dk2"/>
                </a:solidFill>
                <a:latin typeface="Barlow Semi Condensed"/>
                <a:ea typeface="Barlow Semi Condensed"/>
                <a:cs typeface="Barlow Semi Condensed"/>
                <a:sym typeface="Barlow Semi Condensed"/>
              </a:defRPr>
            </a:lvl3pPr>
            <a:lvl4pPr lvl="3" rtl="0">
              <a:lnSpc>
                <a:spcPct val="115000"/>
              </a:lnSpc>
              <a:spcBef>
                <a:spcPts val="1600"/>
              </a:spcBef>
              <a:spcAft>
                <a:spcPts val="0"/>
              </a:spcAft>
              <a:buNone/>
              <a:defRPr>
                <a:solidFill>
                  <a:schemeClr val="dk2"/>
                </a:solidFill>
                <a:latin typeface="Barlow Semi Condensed"/>
                <a:ea typeface="Barlow Semi Condensed"/>
                <a:cs typeface="Barlow Semi Condensed"/>
                <a:sym typeface="Barlow Semi Condensed"/>
              </a:defRPr>
            </a:lvl4pPr>
            <a:lvl5pPr lvl="4" rtl="0">
              <a:lnSpc>
                <a:spcPct val="115000"/>
              </a:lnSpc>
              <a:spcBef>
                <a:spcPts val="1600"/>
              </a:spcBef>
              <a:spcAft>
                <a:spcPts val="0"/>
              </a:spcAft>
              <a:buNone/>
              <a:defRPr>
                <a:solidFill>
                  <a:schemeClr val="dk2"/>
                </a:solidFill>
                <a:latin typeface="Barlow Semi Condensed"/>
                <a:ea typeface="Barlow Semi Condensed"/>
                <a:cs typeface="Barlow Semi Condensed"/>
                <a:sym typeface="Barlow Semi Condensed"/>
              </a:defRPr>
            </a:lvl5pPr>
            <a:lvl6pPr lvl="5" rtl="0">
              <a:lnSpc>
                <a:spcPct val="115000"/>
              </a:lnSpc>
              <a:spcBef>
                <a:spcPts val="1600"/>
              </a:spcBef>
              <a:spcAft>
                <a:spcPts val="0"/>
              </a:spcAft>
              <a:buNone/>
              <a:defRPr>
                <a:solidFill>
                  <a:schemeClr val="dk2"/>
                </a:solidFill>
                <a:latin typeface="Barlow Semi Condensed"/>
                <a:ea typeface="Barlow Semi Condensed"/>
                <a:cs typeface="Barlow Semi Condensed"/>
                <a:sym typeface="Barlow Semi Condensed"/>
              </a:defRPr>
            </a:lvl6pPr>
            <a:lvl7pPr lvl="6" rtl="0">
              <a:lnSpc>
                <a:spcPct val="115000"/>
              </a:lnSpc>
              <a:spcBef>
                <a:spcPts val="1600"/>
              </a:spcBef>
              <a:spcAft>
                <a:spcPts val="0"/>
              </a:spcAft>
              <a:buNone/>
              <a:defRPr>
                <a:solidFill>
                  <a:schemeClr val="dk2"/>
                </a:solidFill>
                <a:latin typeface="Barlow Semi Condensed"/>
                <a:ea typeface="Barlow Semi Condensed"/>
                <a:cs typeface="Barlow Semi Condensed"/>
                <a:sym typeface="Barlow Semi Condensed"/>
              </a:defRPr>
            </a:lvl7pPr>
            <a:lvl8pPr lvl="7" rtl="0">
              <a:lnSpc>
                <a:spcPct val="115000"/>
              </a:lnSpc>
              <a:spcBef>
                <a:spcPts val="1600"/>
              </a:spcBef>
              <a:spcAft>
                <a:spcPts val="0"/>
              </a:spcAft>
              <a:buNone/>
              <a:defRPr>
                <a:solidFill>
                  <a:schemeClr val="dk2"/>
                </a:solidFill>
                <a:latin typeface="Barlow Semi Condensed"/>
                <a:ea typeface="Barlow Semi Condensed"/>
                <a:cs typeface="Barlow Semi Condensed"/>
                <a:sym typeface="Barlow Semi Condensed"/>
              </a:defRPr>
            </a:lvl8pPr>
            <a:lvl9pPr lvl="8" rtl="0">
              <a:lnSpc>
                <a:spcPct val="115000"/>
              </a:lnSpc>
              <a:spcBef>
                <a:spcPts val="1600"/>
              </a:spcBef>
              <a:spcAft>
                <a:spcPts val="160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36" name="Google Shape;136;p4"/>
          <p:cNvGrpSpPr/>
          <p:nvPr/>
        </p:nvGrpSpPr>
        <p:grpSpPr>
          <a:xfrm>
            <a:off x="4484494" y="4433000"/>
            <a:ext cx="175013" cy="27000"/>
            <a:chOff x="5662375" y="212375"/>
            <a:chExt cx="175013" cy="27000"/>
          </a:xfrm>
        </p:grpSpPr>
        <p:sp>
          <p:nvSpPr>
            <p:cNvPr id="137" name="Google Shape;137;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txBox="1">
            <a:spLocks noGrp="1"/>
          </p:cNvSpPr>
          <p:nvPr>
            <p:ph type="title"/>
          </p:nvPr>
        </p:nvSpPr>
        <p:spPr>
          <a:xfrm>
            <a:off x="713225" y="539500"/>
            <a:ext cx="771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141" name="Google Shape;141;p4"/>
          <p:cNvCxnSpPr/>
          <p:nvPr/>
        </p:nvCxnSpPr>
        <p:spPr>
          <a:xfrm rot="10800000">
            <a:off x="8716750"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42" name="Google Shape;142;p4"/>
          <p:cNvGrpSpPr/>
          <p:nvPr/>
        </p:nvGrpSpPr>
        <p:grpSpPr>
          <a:xfrm>
            <a:off x="8425825" y="4292175"/>
            <a:ext cx="581800" cy="582350"/>
            <a:chOff x="8064275" y="887850"/>
            <a:chExt cx="581800" cy="582350"/>
          </a:xfrm>
        </p:grpSpPr>
        <p:sp>
          <p:nvSpPr>
            <p:cNvPr id="143" name="Google Shape;143;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4"/>
          <p:cNvGrpSpPr/>
          <p:nvPr/>
        </p:nvGrpSpPr>
        <p:grpSpPr>
          <a:xfrm>
            <a:off x="8570713" y="3720600"/>
            <a:ext cx="292025" cy="292575"/>
            <a:chOff x="7353050" y="316275"/>
            <a:chExt cx="292025" cy="292575"/>
          </a:xfrm>
        </p:grpSpPr>
        <p:sp>
          <p:nvSpPr>
            <p:cNvPr id="150" name="Google Shape;150;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4"/>
          <p:cNvGrpSpPr/>
          <p:nvPr/>
        </p:nvGrpSpPr>
        <p:grpSpPr>
          <a:xfrm>
            <a:off x="8629238" y="3212475"/>
            <a:ext cx="175000" cy="175000"/>
            <a:chOff x="8792300" y="321275"/>
            <a:chExt cx="175000" cy="175000"/>
          </a:xfrm>
        </p:grpSpPr>
        <p:sp>
          <p:nvSpPr>
            <p:cNvPr id="155" name="Google Shape;155;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9" name="Google Shape;159;p4"/>
          <p:cNvCxnSpPr/>
          <p:nvPr/>
        </p:nvCxnSpPr>
        <p:spPr>
          <a:xfrm>
            <a:off x="427250"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0" name="Google Shape;160;p4"/>
          <p:cNvGrpSpPr/>
          <p:nvPr/>
        </p:nvGrpSpPr>
        <p:grpSpPr>
          <a:xfrm rot="10800000">
            <a:off x="136375" y="291788"/>
            <a:ext cx="581800" cy="582350"/>
            <a:chOff x="8064275" y="887850"/>
            <a:chExt cx="581800" cy="582350"/>
          </a:xfrm>
        </p:grpSpPr>
        <p:sp>
          <p:nvSpPr>
            <p:cNvPr id="161" name="Google Shape;161;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4"/>
          <p:cNvGrpSpPr/>
          <p:nvPr/>
        </p:nvGrpSpPr>
        <p:grpSpPr>
          <a:xfrm rot="10800000">
            <a:off x="281263" y="1153138"/>
            <a:ext cx="292025" cy="292575"/>
            <a:chOff x="7353050" y="316275"/>
            <a:chExt cx="292025" cy="292575"/>
          </a:xfrm>
        </p:grpSpPr>
        <p:sp>
          <p:nvSpPr>
            <p:cNvPr id="168" name="Google Shape;168;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4"/>
          <p:cNvGrpSpPr/>
          <p:nvPr/>
        </p:nvGrpSpPr>
        <p:grpSpPr>
          <a:xfrm rot="10800000">
            <a:off x="339763" y="1778838"/>
            <a:ext cx="175000" cy="175000"/>
            <a:chOff x="8792300" y="321275"/>
            <a:chExt cx="175000" cy="175000"/>
          </a:xfrm>
        </p:grpSpPr>
        <p:sp>
          <p:nvSpPr>
            <p:cNvPr id="173" name="Google Shape;173;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77;p4"/>
          <p:cNvGrpSpPr/>
          <p:nvPr/>
        </p:nvGrpSpPr>
        <p:grpSpPr>
          <a:xfrm>
            <a:off x="136375" y="2003163"/>
            <a:ext cx="175013" cy="27000"/>
            <a:chOff x="5662375" y="212375"/>
            <a:chExt cx="175013" cy="27000"/>
          </a:xfrm>
        </p:grpSpPr>
        <p:sp>
          <p:nvSpPr>
            <p:cNvPr id="178" name="Google Shape;17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4"/>
          <p:cNvGrpSpPr/>
          <p:nvPr/>
        </p:nvGrpSpPr>
        <p:grpSpPr>
          <a:xfrm>
            <a:off x="491625" y="208488"/>
            <a:ext cx="175013" cy="27000"/>
            <a:chOff x="5662375" y="212375"/>
            <a:chExt cx="175013" cy="27000"/>
          </a:xfrm>
        </p:grpSpPr>
        <p:sp>
          <p:nvSpPr>
            <p:cNvPr id="182" name="Google Shape;18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4"/>
          <p:cNvGrpSpPr/>
          <p:nvPr/>
        </p:nvGrpSpPr>
        <p:grpSpPr>
          <a:xfrm>
            <a:off x="8425825" y="4988725"/>
            <a:ext cx="175013" cy="27000"/>
            <a:chOff x="5662375" y="212375"/>
            <a:chExt cx="175013" cy="27000"/>
          </a:xfrm>
        </p:grpSpPr>
        <p:sp>
          <p:nvSpPr>
            <p:cNvPr id="186" name="Google Shape;18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4"/>
          <p:cNvGrpSpPr/>
          <p:nvPr/>
        </p:nvGrpSpPr>
        <p:grpSpPr>
          <a:xfrm>
            <a:off x="8794025" y="3429425"/>
            <a:ext cx="175013" cy="27000"/>
            <a:chOff x="5662375" y="212375"/>
            <a:chExt cx="175013" cy="27000"/>
          </a:xfrm>
        </p:grpSpPr>
        <p:sp>
          <p:nvSpPr>
            <p:cNvPr id="190" name="Google Shape;190;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3" name="Google Shape;193;p4"/>
          <p:cNvCxnSpPr/>
          <p:nvPr/>
        </p:nvCxnSpPr>
        <p:spPr>
          <a:xfrm>
            <a:off x="8703700"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94" name="Google Shape;194;p4"/>
          <p:cNvCxnSpPr/>
          <p:nvPr/>
        </p:nvCxnSpPr>
        <p:spPr>
          <a:xfrm>
            <a:off x="421550"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95" name="Google Shape;195;p4"/>
          <p:cNvSpPr/>
          <p:nvPr/>
        </p:nvSpPr>
        <p:spPr>
          <a:xfrm>
            <a:off x="375350"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375350"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8657500"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8657500"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9"/>
        <p:cNvGrpSpPr/>
        <p:nvPr/>
      </p:nvGrpSpPr>
      <p:grpSpPr>
        <a:xfrm>
          <a:off x="0" y="0"/>
          <a:ext cx="0" cy="0"/>
          <a:chOff x="0" y="0"/>
          <a:chExt cx="0" cy="0"/>
        </a:xfrm>
      </p:grpSpPr>
      <p:sp>
        <p:nvSpPr>
          <p:cNvPr id="200" name="Google Shape;200;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01" name="Google Shape;201;p5"/>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202" name="Google Shape;202;p5"/>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203" name="Google Shape;203;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1200"/>
              </a:spcBef>
              <a:spcAft>
                <a:spcPts val="0"/>
              </a:spcAft>
              <a:buNone/>
              <a:defRPr sz="1600">
                <a:solidFill>
                  <a:schemeClr val="accent1"/>
                </a:solidFill>
              </a:defRPr>
            </a:lvl2pPr>
            <a:lvl3pPr lvl="2" algn="ctr" rtl="0">
              <a:spcBef>
                <a:spcPts val="1200"/>
              </a:spcBef>
              <a:spcAft>
                <a:spcPts val="0"/>
              </a:spcAft>
              <a:buNone/>
              <a:defRPr sz="1600">
                <a:solidFill>
                  <a:schemeClr val="accent1"/>
                </a:solidFill>
              </a:defRPr>
            </a:lvl3pPr>
            <a:lvl4pPr lvl="3" algn="ctr" rtl="0">
              <a:spcBef>
                <a:spcPts val="1200"/>
              </a:spcBef>
              <a:spcAft>
                <a:spcPts val="0"/>
              </a:spcAft>
              <a:buNone/>
              <a:defRPr sz="1600">
                <a:solidFill>
                  <a:schemeClr val="accent1"/>
                </a:solidFill>
              </a:defRPr>
            </a:lvl4pPr>
            <a:lvl5pPr lvl="4" algn="ctr" rtl="0">
              <a:spcBef>
                <a:spcPts val="1200"/>
              </a:spcBef>
              <a:spcAft>
                <a:spcPts val="0"/>
              </a:spcAft>
              <a:buNone/>
              <a:defRPr sz="1600">
                <a:solidFill>
                  <a:schemeClr val="accent1"/>
                </a:solidFill>
              </a:defRPr>
            </a:lvl5pPr>
            <a:lvl6pPr lvl="5" algn="ctr" rtl="0">
              <a:spcBef>
                <a:spcPts val="1200"/>
              </a:spcBef>
              <a:spcAft>
                <a:spcPts val="0"/>
              </a:spcAft>
              <a:buNone/>
              <a:defRPr sz="1600">
                <a:solidFill>
                  <a:schemeClr val="accent1"/>
                </a:solidFill>
              </a:defRPr>
            </a:lvl6pPr>
            <a:lvl7pPr lvl="6" algn="ctr" rtl="0">
              <a:spcBef>
                <a:spcPts val="1200"/>
              </a:spcBef>
              <a:spcAft>
                <a:spcPts val="0"/>
              </a:spcAft>
              <a:buNone/>
              <a:defRPr sz="1600">
                <a:solidFill>
                  <a:schemeClr val="accent1"/>
                </a:solidFill>
              </a:defRPr>
            </a:lvl7pPr>
            <a:lvl8pPr lvl="7" algn="ctr" rtl="0">
              <a:spcBef>
                <a:spcPts val="1200"/>
              </a:spcBef>
              <a:spcAft>
                <a:spcPts val="0"/>
              </a:spcAft>
              <a:buNone/>
              <a:defRPr sz="1600">
                <a:solidFill>
                  <a:schemeClr val="accent1"/>
                </a:solidFill>
              </a:defRPr>
            </a:lvl8pPr>
            <a:lvl9pPr lvl="8" algn="ctr" rtl="0">
              <a:spcBef>
                <a:spcPts val="1200"/>
              </a:spcBef>
              <a:spcAft>
                <a:spcPts val="1200"/>
              </a:spcAft>
              <a:buNone/>
              <a:defRPr sz="1600">
                <a:solidFill>
                  <a:schemeClr val="accent1"/>
                </a:solidFill>
              </a:defRPr>
            </a:lvl9pPr>
          </a:lstStyle>
          <a:p>
            <a:endParaRPr/>
          </a:p>
        </p:txBody>
      </p:sp>
      <p:sp>
        <p:nvSpPr>
          <p:cNvPr id="204" name="Google Shape;204;p5"/>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1200"/>
              </a:spcBef>
              <a:spcAft>
                <a:spcPts val="0"/>
              </a:spcAft>
              <a:buNone/>
              <a:defRPr sz="1600">
                <a:solidFill>
                  <a:schemeClr val="accent1"/>
                </a:solidFill>
              </a:defRPr>
            </a:lvl2pPr>
            <a:lvl3pPr lvl="2" algn="ctr" rtl="0">
              <a:spcBef>
                <a:spcPts val="1200"/>
              </a:spcBef>
              <a:spcAft>
                <a:spcPts val="0"/>
              </a:spcAft>
              <a:buNone/>
              <a:defRPr sz="1600">
                <a:solidFill>
                  <a:schemeClr val="accent1"/>
                </a:solidFill>
              </a:defRPr>
            </a:lvl3pPr>
            <a:lvl4pPr lvl="3" algn="ctr" rtl="0">
              <a:spcBef>
                <a:spcPts val="1200"/>
              </a:spcBef>
              <a:spcAft>
                <a:spcPts val="0"/>
              </a:spcAft>
              <a:buNone/>
              <a:defRPr sz="1600">
                <a:solidFill>
                  <a:schemeClr val="accent1"/>
                </a:solidFill>
              </a:defRPr>
            </a:lvl4pPr>
            <a:lvl5pPr lvl="4" algn="ctr" rtl="0">
              <a:spcBef>
                <a:spcPts val="1200"/>
              </a:spcBef>
              <a:spcAft>
                <a:spcPts val="0"/>
              </a:spcAft>
              <a:buNone/>
              <a:defRPr sz="1600">
                <a:solidFill>
                  <a:schemeClr val="accent1"/>
                </a:solidFill>
              </a:defRPr>
            </a:lvl5pPr>
            <a:lvl6pPr lvl="5" algn="ctr" rtl="0">
              <a:spcBef>
                <a:spcPts val="1200"/>
              </a:spcBef>
              <a:spcAft>
                <a:spcPts val="0"/>
              </a:spcAft>
              <a:buNone/>
              <a:defRPr sz="1600">
                <a:solidFill>
                  <a:schemeClr val="accent1"/>
                </a:solidFill>
              </a:defRPr>
            </a:lvl6pPr>
            <a:lvl7pPr lvl="6" algn="ctr" rtl="0">
              <a:spcBef>
                <a:spcPts val="1200"/>
              </a:spcBef>
              <a:spcAft>
                <a:spcPts val="0"/>
              </a:spcAft>
              <a:buNone/>
              <a:defRPr sz="1600">
                <a:solidFill>
                  <a:schemeClr val="accent1"/>
                </a:solidFill>
              </a:defRPr>
            </a:lvl7pPr>
            <a:lvl8pPr lvl="7" algn="ctr" rtl="0">
              <a:spcBef>
                <a:spcPts val="1200"/>
              </a:spcBef>
              <a:spcAft>
                <a:spcPts val="0"/>
              </a:spcAft>
              <a:buNone/>
              <a:defRPr sz="1600">
                <a:solidFill>
                  <a:schemeClr val="accent1"/>
                </a:solidFill>
              </a:defRPr>
            </a:lvl8pPr>
            <a:lvl9pPr lvl="8" algn="ctr" rtl="0">
              <a:spcBef>
                <a:spcPts val="1200"/>
              </a:spcBef>
              <a:spcAft>
                <a:spcPts val="1200"/>
              </a:spcAft>
              <a:buNone/>
              <a:defRPr sz="1600">
                <a:solidFill>
                  <a:schemeClr val="accent1"/>
                </a:solidFill>
              </a:defRPr>
            </a:lvl9pPr>
          </a:lstStyle>
          <a:p>
            <a:endParaRPr/>
          </a:p>
        </p:txBody>
      </p:sp>
      <p:sp>
        <p:nvSpPr>
          <p:cNvPr id="205" name="Google Shape;205;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6" name="Google Shape;206;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207" name="Google Shape;207;p5"/>
          <p:cNvGrpSpPr/>
          <p:nvPr/>
        </p:nvGrpSpPr>
        <p:grpSpPr>
          <a:xfrm>
            <a:off x="432850" y="0"/>
            <a:ext cx="8278300" cy="5165700"/>
            <a:chOff x="432850" y="0"/>
            <a:chExt cx="8278300" cy="5165700"/>
          </a:xfrm>
        </p:grpSpPr>
        <p:cxnSp>
          <p:nvCxnSpPr>
            <p:cNvPr id="208" name="Google Shape;208;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9" name="Google Shape;209;p5"/>
            <p:cNvGrpSpPr/>
            <p:nvPr/>
          </p:nvGrpSpPr>
          <p:grpSpPr>
            <a:xfrm>
              <a:off x="8129350" y="4292175"/>
              <a:ext cx="581800" cy="582350"/>
              <a:chOff x="8064275" y="887850"/>
              <a:chExt cx="581800" cy="582350"/>
            </a:xfrm>
          </p:grpSpPr>
          <p:sp>
            <p:nvSpPr>
              <p:cNvPr id="210" name="Google Shape;210;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oogle Shape;216;p5"/>
            <p:cNvGrpSpPr/>
            <p:nvPr/>
          </p:nvGrpSpPr>
          <p:grpSpPr>
            <a:xfrm>
              <a:off x="8274238" y="3720600"/>
              <a:ext cx="292025" cy="292575"/>
              <a:chOff x="7353050" y="316275"/>
              <a:chExt cx="292025" cy="292575"/>
            </a:xfrm>
          </p:grpSpPr>
          <p:sp>
            <p:nvSpPr>
              <p:cNvPr id="217" name="Google Shape;217;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5"/>
            <p:cNvGrpSpPr/>
            <p:nvPr/>
          </p:nvGrpSpPr>
          <p:grpSpPr>
            <a:xfrm>
              <a:off x="8332763" y="3212475"/>
              <a:ext cx="175000" cy="175000"/>
              <a:chOff x="8792300" y="321275"/>
              <a:chExt cx="175000" cy="175000"/>
            </a:xfrm>
          </p:grpSpPr>
          <p:sp>
            <p:nvSpPr>
              <p:cNvPr id="222" name="Google Shape;222;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6" name="Google Shape;226;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27" name="Google Shape;227;p5"/>
            <p:cNvGrpSpPr/>
            <p:nvPr/>
          </p:nvGrpSpPr>
          <p:grpSpPr>
            <a:xfrm rot="10800000">
              <a:off x="432850" y="291788"/>
              <a:ext cx="581800" cy="582350"/>
              <a:chOff x="8064275" y="887850"/>
              <a:chExt cx="581800" cy="582350"/>
            </a:xfrm>
          </p:grpSpPr>
          <p:sp>
            <p:nvSpPr>
              <p:cNvPr id="228" name="Google Shape;228;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5"/>
            <p:cNvGrpSpPr/>
            <p:nvPr/>
          </p:nvGrpSpPr>
          <p:grpSpPr>
            <a:xfrm rot="10800000">
              <a:off x="577738" y="1153138"/>
              <a:ext cx="292025" cy="292575"/>
              <a:chOff x="7353050" y="316275"/>
              <a:chExt cx="292025" cy="292575"/>
            </a:xfrm>
          </p:grpSpPr>
          <p:sp>
            <p:nvSpPr>
              <p:cNvPr id="235" name="Google Shape;235;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5"/>
            <p:cNvGrpSpPr/>
            <p:nvPr/>
          </p:nvGrpSpPr>
          <p:grpSpPr>
            <a:xfrm rot="10800000">
              <a:off x="636238" y="1778838"/>
              <a:ext cx="175000" cy="175000"/>
              <a:chOff x="8792300" y="321275"/>
              <a:chExt cx="175000" cy="175000"/>
            </a:xfrm>
          </p:grpSpPr>
          <p:sp>
            <p:nvSpPr>
              <p:cNvPr id="240" name="Google Shape;240;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5"/>
            <p:cNvGrpSpPr/>
            <p:nvPr/>
          </p:nvGrpSpPr>
          <p:grpSpPr>
            <a:xfrm>
              <a:off x="432850" y="2003163"/>
              <a:ext cx="175013" cy="27000"/>
              <a:chOff x="5662375" y="212375"/>
              <a:chExt cx="175013" cy="27000"/>
            </a:xfrm>
          </p:grpSpPr>
          <p:sp>
            <p:nvSpPr>
              <p:cNvPr id="245" name="Google Shape;24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5"/>
            <p:cNvGrpSpPr/>
            <p:nvPr/>
          </p:nvGrpSpPr>
          <p:grpSpPr>
            <a:xfrm>
              <a:off x="788100" y="208488"/>
              <a:ext cx="175013" cy="27000"/>
              <a:chOff x="5662375" y="212375"/>
              <a:chExt cx="175013" cy="27000"/>
            </a:xfrm>
          </p:grpSpPr>
          <p:sp>
            <p:nvSpPr>
              <p:cNvPr id="249" name="Google Shape;24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5"/>
            <p:cNvGrpSpPr/>
            <p:nvPr/>
          </p:nvGrpSpPr>
          <p:grpSpPr>
            <a:xfrm>
              <a:off x="8129350" y="4988725"/>
              <a:ext cx="175013" cy="27000"/>
              <a:chOff x="5662375" y="212375"/>
              <a:chExt cx="175013" cy="27000"/>
            </a:xfrm>
          </p:grpSpPr>
          <p:sp>
            <p:nvSpPr>
              <p:cNvPr id="253" name="Google Shape;25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5"/>
            <p:cNvGrpSpPr/>
            <p:nvPr/>
          </p:nvGrpSpPr>
          <p:grpSpPr>
            <a:xfrm>
              <a:off x="8497550" y="3429425"/>
              <a:ext cx="175013" cy="27000"/>
              <a:chOff x="5662375" y="212375"/>
              <a:chExt cx="175013" cy="27000"/>
            </a:xfrm>
          </p:grpSpPr>
          <p:sp>
            <p:nvSpPr>
              <p:cNvPr id="257" name="Google Shape;257;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0" name="Google Shape;260;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61" name="Google Shape;261;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62" name="Google Shape;262;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6"/>
        <p:cNvGrpSpPr/>
        <p:nvPr/>
      </p:nvGrpSpPr>
      <p:grpSpPr>
        <a:xfrm>
          <a:off x="0" y="0"/>
          <a:ext cx="0" cy="0"/>
          <a:chOff x="0" y="0"/>
          <a:chExt cx="0" cy="0"/>
        </a:xfrm>
      </p:grpSpPr>
      <p:sp>
        <p:nvSpPr>
          <p:cNvPr id="267" name="Google Shape;267;p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grpSp>
        <p:nvGrpSpPr>
          <p:cNvPr id="268" name="Google Shape;268;p6"/>
          <p:cNvGrpSpPr/>
          <p:nvPr/>
        </p:nvGrpSpPr>
        <p:grpSpPr>
          <a:xfrm flipH="1">
            <a:off x="480412" y="170875"/>
            <a:ext cx="175013" cy="27000"/>
            <a:chOff x="5662375" y="212375"/>
            <a:chExt cx="175013" cy="27000"/>
          </a:xfrm>
        </p:grpSpPr>
        <p:sp>
          <p:nvSpPr>
            <p:cNvPr id="269" name="Google Shape;269;p6"/>
            <p:cNvSpPr/>
            <p:nvPr/>
          </p:nvSpPr>
          <p:spPr>
            <a:xfrm>
              <a:off x="5662375"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5736381"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5810388" y="212375"/>
              <a:ext cx="27000" cy="27000"/>
            </a:xfrm>
            <a:prstGeom prst="ellipse">
              <a:avLst/>
            </a:prstGeom>
            <a:solidFill>
              <a:srgbClr val="49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2" name="Google Shape;272;p6"/>
          <p:cNvCxnSpPr/>
          <p:nvPr/>
        </p:nvCxnSpPr>
        <p:spPr>
          <a:xfrm rot="10800000" flipH="1">
            <a:off x="582471" y="199663"/>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273" name="Google Shape;273;p6"/>
          <p:cNvCxnSpPr/>
          <p:nvPr/>
        </p:nvCxnSpPr>
        <p:spPr>
          <a:xfrm>
            <a:off x="-4" y="-23937"/>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274" name="Google Shape;274;p6"/>
          <p:cNvGrpSpPr/>
          <p:nvPr/>
        </p:nvGrpSpPr>
        <p:grpSpPr>
          <a:xfrm rot="10800000">
            <a:off x="423746" y="486613"/>
            <a:ext cx="292025" cy="292575"/>
            <a:chOff x="7353050" y="316275"/>
            <a:chExt cx="292025" cy="292575"/>
          </a:xfrm>
        </p:grpSpPr>
        <p:sp>
          <p:nvSpPr>
            <p:cNvPr id="275" name="Google Shape;275;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279;p6"/>
          <p:cNvGrpSpPr/>
          <p:nvPr/>
        </p:nvGrpSpPr>
        <p:grpSpPr>
          <a:xfrm rot="10800000" flipH="1">
            <a:off x="1638735" y="53000"/>
            <a:ext cx="293111" cy="293388"/>
            <a:chOff x="3164039" y="430875"/>
            <a:chExt cx="293111" cy="293388"/>
          </a:xfrm>
        </p:grpSpPr>
        <p:sp>
          <p:nvSpPr>
            <p:cNvPr id="280" name="Google Shape;280;p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6" name="Google Shape;286;p6"/>
          <p:cNvCxnSpPr/>
          <p:nvPr/>
        </p:nvCxnSpPr>
        <p:spPr>
          <a:xfrm rot="10800000">
            <a:off x="7250850" y="262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287" name="Google Shape;287;p6"/>
          <p:cNvCxnSpPr/>
          <p:nvPr/>
        </p:nvCxnSpPr>
        <p:spPr>
          <a:xfrm flipH="1">
            <a:off x="8407950" y="-39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288" name="Google Shape;288;p6"/>
          <p:cNvGrpSpPr/>
          <p:nvPr/>
        </p:nvGrpSpPr>
        <p:grpSpPr>
          <a:xfrm>
            <a:off x="8118150" y="493925"/>
            <a:ext cx="581800" cy="582350"/>
            <a:chOff x="8064275" y="887850"/>
            <a:chExt cx="581800" cy="582350"/>
          </a:xfrm>
        </p:grpSpPr>
        <p:sp>
          <p:nvSpPr>
            <p:cNvPr id="289" name="Google Shape;289;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6"/>
          <p:cNvGrpSpPr/>
          <p:nvPr/>
        </p:nvGrpSpPr>
        <p:grpSpPr>
          <a:xfrm>
            <a:off x="7087750" y="137875"/>
            <a:ext cx="292025" cy="292575"/>
            <a:chOff x="7353050" y="316275"/>
            <a:chExt cx="292025" cy="292575"/>
          </a:xfrm>
        </p:grpSpPr>
        <p:sp>
          <p:nvSpPr>
            <p:cNvPr id="296" name="Google Shape;296;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6"/>
          <p:cNvGrpSpPr/>
          <p:nvPr/>
        </p:nvGrpSpPr>
        <p:grpSpPr>
          <a:xfrm>
            <a:off x="8811825" y="196650"/>
            <a:ext cx="175000" cy="175000"/>
            <a:chOff x="8792300" y="321275"/>
            <a:chExt cx="175000" cy="175000"/>
          </a:xfrm>
        </p:grpSpPr>
        <p:sp>
          <p:nvSpPr>
            <p:cNvPr id="301" name="Google Shape;301;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6"/>
          <p:cNvGrpSpPr/>
          <p:nvPr/>
        </p:nvGrpSpPr>
        <p:grpSpPr>
          <a:xfrm>
            <a:off x="8543925" y="137875"/>
            <a:ext cx="175013" cy="27000"/>
            <a:chOff x="5662375" y="212375"/>
            <a:chExt cx="175013" cy="27000"/>
          </a:xfrm>
        </p:grpSpPr>
        <p:sp>
          <p:nvSpPr>
            <p:cNvPr id="306" name="Google Shape;30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6"/>
          <p:cNvGrpSpPr/>
          <p:nvPr/>
        </p:nvGrpSpPr>
        <p:grpSpPr>
          <a:xfrm>
            <a:off x="7970225" y="1091600"/>
            <a:ext cx="175013" cy="27000"/>
            <a:chOff x="5662375" y="212375"/>
            <a:chExt cx="175013" cy="27000"/>
          </a:xfrm>
        </p:grpSpPr>
        <p:sp>
          <p:nvSpPr>
            <p:cNvPr id="310" name="Google Shape;31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3"/>
        <p:cNvGrpSpPr/>
        <p:nvPr/>
      </p:nvGrpSpPr>
      <p:grpSpPr>
        <a:xfrm>
          <a:off x="0" y="0"/>
          <a:ext cx="0" cy="0"/>
          <a:chOff x="0" y="0"/>
          <a:chExt cx="0" cy="0"/>
        </a:xfrm>
      </p:grpSpPr>
      <p:sp>
        <p:nvSpPr>
          <p:cNvPr id="314" name="Google Shape;314;p7"/>
          <p:cNvSpPr txBox="1">
            <a:spLocks noGrp="1"/>
          </p:cNvSpPr>
          <p:nvPr>
            <p:ph type="subTitle" idx="1"/>
          </p:nvPr>
        </p:nvSpPr>
        <p:spPr>
          <a:xfrm>
            <a:off x="804672" y="1984248"/>
            <a:ext cx="3291900" cy="1371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15" name="Google Shape;31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rtl="0">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rtl="0">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rtl="0">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rtl="0">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rtl="0">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rtl="0">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rtl="0">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rtl="0">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16" name="Google Shape;31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17" name="Google Shape;31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18" name="Google Shape;31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19" name="Google Shape;319;p7"/>
          <p:cNvGrpSpPr/>
          <p:nvPr/>
        </p:nvGrpSpPr>
        <p:grpSpPr>
          <a:xfrm flipH="1">
            <a:off x="499400" y="959675"/>
            <a:ext cx="581800" cy="582350"/>
            <a:chOff x="8064275" y="887850"/>
            <a:chExt cx="581800" cy="582350"/>
          </a:xfrm>
        </p:grpSpPr>
        <p:sp>
          <p:nvSpPr>
            <p:cNvPr id="320" name="Google Shape;32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7"/>
          <p:cNvGrpSpPr/>
          <p:nvPr/>
        </p:nvGrpSpPr>
        <p:grpSpPr>
          <a:xfrm flipH="1">
            <a:off x="1500400" y="388100"/>
            <a:ext cx="292025" cy="292575"/>
            <a:chOff x="7353050" y="316275"/>
            <a:chExt cx="292025" cy="292575"/>
          </a:xfrm>
        </p:grpSpPr>
        <p:sp>
          <p:nvSpPr>
            <p:cNvPr id="327" name="Google Shape;32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 name="Google Shape;337;p7"/>
          <p:cNvGrpSpPr/>
          <p:nvPr/>
        </p:nvGrpSpPr>
        <p:grpSpPr>
          <a:xfrm flipH="1">
            <a:off x="3527112" y="361100"/>
            <a:ext cx="175013" cy="27000"/>
            <a:chOff x="5662375" y="212375"/>
            <a:chExt cx="175013" cy="27000"/>
          </a:xfrm>
        </p:grpSpPr>
        <p:sp>
          <p:nvSpPr>
            <p:cNvPr id="338" name="Google Shape;33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7"/>
          <p:cNvGrpSpPr/>
          <p:nvPr/>
        </p:nvGrpSpPr>
        <p:grpSpPr>
          <a:xfrm flipH="1">
            <a:off x="480412" y="242700"/>
            <a:ext cx="175013" cy="27000"/>
            <a:chOff x="5662375" y="212375"/>
            <a:chExt cx="175013" cy="27000"/>
          </a:xfrm>
        </p:grpSpPr>
        <p:sp>
          <p:nvSpPr>
            <p:cNvPr id="342" name="Google Shape;34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7"/>
          <p:cNvGrpSpPr/>
          <p:nvPr/>
        </p:nvGrpSpPr>
        <p:grpSpPr>
          <a:xfrm flipH="1">
            <a:off x="901712" y="1653625"/>
            <a:ext cx="175013" cy="27000"/>
            <a:chOff x="5662375" y="212375"/>
            <a:chExt cx="175013" cy="27000"/>
          </a:xfrm>
        </p:grpSpPr>
        <p:sp>
          <p:nvSpPr>
            <p:cNvPr id="346" name="Google Shape;34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49" name="Google Shape;34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50" name="Google Shape;35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51" name="Google Shape;351;p7"/>
          <p:cNvGrpSpPr/>
          <p:nvPr/>
        </p:nvGrpSpPr>
        <p:grpSpPr>
          <a:xfrm rot="10800000">
            <a:off x="499400" y="3940925"/>
            <a:ext cx="581800" cy="582350"/>
            <a:chOff x="8064275" y="887850"/>
            <a:chExt cx="581800" cy="582350"/>
          </a:xfrm>
        </p:grpSpPr>
        <p:sp>
          <p:nvSpPr>
            <p:cNvPr id="352" name="Google Shape;35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1819575" y="4586750"/>
            <a:ext cx="292025" cy="292575"/>
            <a:chOff x="7353050" y="316275"/>
            <a:chExt cx="292025" cy="292575"/>
          </a:xfrm>
        </p:grpSpPr>
        <p:sp>
          <p:nvSpPr>
            <p:cNvPr id="359" name="Google Shape;35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363;p7"/>
          <p:cNvGrpSpPr/>
          <p:nvPr/>
        </p:nvGrpSpPr>
        <p:grpSpPr>
          <a:xfrm rot="10800000">
            <a:off x="212525" y="4645550"/>
            <a:ext cx="175000" cy="175000"/>
            <a:chOff x="8792300" y="321275"/>
            <a:chExt cx="175000" cy="175000"/>
          </a:xfrm>
        </p:grpSpPr>
        <p:sp>
          <p:nvSpPr>
            <p:cNvPr id="364" name="Google Shape;36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7"/>
          <p:cNvGrpSpPr/>
          <p:nvPr/>
        </p:nvGrpSpPr>
        <p:grpSpPr>
          <a:xfrm rot="10800000">
            <a:off x="480412" y="4852325"/>
            <a:ext cx="175013" cy="27000"/>
            <a:chOff x="5662375" y="212375"/>
            <a:chExt cx="175013" cy="27000"/>
          </a:xfrm>
        </p:grpSpPr>
        <p:sp>
          <p:nvSpPr>
            <p:cNvPr id="369" name="Google Shape;36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7"/>
          <p:cNvGrpSpPr/>
          <p:nvPr/>
        </p:nvGrpSpPr>
        <p:grpSpPr>
          <a:xfrm rot="10800000">
            <a:off x="1054112" y="3898600"/>
            <a:ext cx="175013" cy="27000"/>
            <a:chOff x="5662375" y="212375"/>
            <a:chExt cx="175013" cy="27000"/>
          </a:xfrm>
        </p:grpSpPr>
        <p:sp>
          <p:nvSpPr>
            <p:cNvPr id="373" name="Google Shape;37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6"/>
        <p:cNvGrpSpPr/>
        <p:nvPr/>
      </p:nvGrpSpPr>
      <p:grpSpPr>
        <a:xfrm>
          <a:off x="0" y="0"/>
          <a:ext cx="0" cy="0"/>
          <a:chOff x="0" y="0"/>
          <a:chExt cx="0" cy="0"/>
        </a:xfrm>
      </p:grpSpPr>
      <p:grpSp>
        <p:nvGrpSpPr>
          <p:cNvPr id="377" name="Google Shape;377;p8"/>
          <p:cNvGrpSpPr/>
          <p:nvPr/>
        </p:nvGrpSpPr>
        <p:grpSpPr>
          <a:xfrm>
            <a:off x="1349626" y="598417"/>
            <a:ext cx="6453730" cy="3631136"/>
            <a:chOff x="365750" y="1285025"/>
            <a:chExt cx="6934275" cy="3315500"/>
          </a:xfrm>
        </p:grpSpPr>
        <p:sp>
          <p:nvSpPr>
            <p:cNvPr id="378" name="Google Shape;37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3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381" name="Google Shape;381;p8"/>
          <p:cNvGrpSpPr/>
          <p:nvPr/>
        </p:nvGrpSpPr>
        <p:grpSpPr>
          <a:xfrm>
            <a:off x="-6867" y="-6625"/>
            <a:ext cx="9152342" cy="5102050"/>
            <a:chOff x="-6867" y="-6625"/>
            <a:chExt cx="9152342" cy="5102050"/>
          </a:xfrm>
        </p:grpSpPr>
        <p:cxnSp>
          <p:nvCxnSpPr>
            <p:cNvPr id="382" name="Google Shape;38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83" name="Google Shape;38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84" name="Google Shape;38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85" name="Google Shape;38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86" name="Google Shape;386;p8"/>
            <p:cNvGrpSpPr/>
            <p:nvPr/>
          </p:nvGrpSpPr>
          <p:grpSpPr>
            <a:xfrm flipH="1">
              <a:off x="1278333" y="4513075"/>
              <a:ext cx="581800" cy="582350"/>
              <a:chOff x="8064275" y="887850"/>
              <a:chExt cx="581800" cy="582350"/>
            </a:xfrm>
          </p:grpSpPr>
          <p:sp>
            <p:nvSpPr>
              <p:cNvPr id="387" name="Google Shape;38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flipH="1">
              <a:off x="2747608" y="4340463"/>
              <a:ext cx="292025" cy="292575"/>
              <a:chOff x="7353050" y="316275"/>
              <a:chExt cx="292025" cy="292575"/>
            </a:xfrm>
          </p:grpSpPr>
          <p:sp>
            <p:nvSpPr>
              <p:cNvPr id="394" name="Google Shape;39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8"/>
            <p:cNvGrpSpPr/>
            <p:nvPr/>
          </p:nvGrpSpPr>
          <p:grpSpPr>
            <a:xfrm flipH="1">
              <a:off x="171308" y="4315025"/>
              <a:ext cx="175000" cy="175000"/>
              <a:chOff x="8792300" y="321275"/>
              <a:chExt cx="175000" cy="175000"/>
            </a:xfrm>
          </p:grpSpPr>
          <p:sp>
            <p:nvSpPr>
              <p:cNvPr id="399" name="Google Shape;39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8"/>
            <p:cNvGrpSpPr/>
            <p:nvPr/>
          </p:nvGrpSpPr>
          <p:grpSpPr>
            <a:xfrm>
              <a:off x="3873197" y="4657550"/>
              <a:ext cx="293111" cy="293388"/>
              <a:chOff x="3164039" y="430875"/>
              <a:chExt cx="293111" cy="293388"/>
            </a:xfrm>
          </p:grpSpPr>
          <p:sp>
            <p:nvSpPr>
              <p:cNvPr id="404" name="Google Shape;40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8"/>
            <p:cNvGrpSpPr/>
            <p:nvPr/>
          </p:nvGrpSpPr>
          <p:grpSpPr>
            <a:xfrm flipH="1">
              <a:off x="242270" y="4142425"/>
              <a:ext cx="175013" cy="27000"/>
              <a:chOff x="5662375" y="212375"/>
              <a:chExt cx="175013" cy="27000"/>
            </a:xfrm>
          </p:grpSpPr>
          <p:sp>
            <p:nvSpPr>
              <p:cNvPr id="411" name="Google Shape;41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14" name="Google Shape;41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15" name="Google Shape;41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16" name="Google Shape;41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17" name="Google Shape;417;p8"/>
            <p:cNvGrpSpPr/>
            <p:nvPr/>
          </p:nvGrpSpPr>
          <p:grpSpPr>
            <a:xfrm>
              <a:off x="8064275" y="1040250"/>
              <a:ext cx="581800" cy="582350"/>
              <a:chOff x="8064275" y="887850"/>
              <a:chExt cx="581800" cy="582350"/>
            </a:xfrm>
          </p:grpSpPr>
          <p:sp>
            <p:nvSpPr>
              <p:cNvPr id="418" name="Google Shape;41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8"/>
            <p:cNvGrpSpPr/>
            <p:nvPr/>
          </p:nvGrpSpPr>
          <p:grpSpPr>
            <a:xfrm>
              <a:off x="7353050" y="316275"/>
              <a:ext cx="292025" cy="292575"/>
              <a:chOff x="7353050" y="316275"/>
              <a:chExt cx="292025" cy="292575"/>
            </a:xfrm>
          </p:grpSpPr>
          <p:sp>
            <p:nvSpPr>
              <p:cNvPr id="425" name="Google Shape;42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8"/>
            <p:cNvGrpSpPr/>
            <p:nvPr/>
          </p:nvGrpSpPr>
          <p:grpSpPr>
            <a:xfrm>
              <a:off x="8792300" y="321275"/>
              <a:ext cx="175000" cy="175000"/>
              <a:chOff x="8792300" y="321275"/>
              <a:chExt cx="175000" cy="175000"/>
            </a:xfrm>
          </p:grpSpPr>
          <p:sp>
            <p:nvSpPr>
              <p:cNvPr id="430" name="Google Shape;43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 name="Google Shape;43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8"/>
            <p:cNvGrpSpPr/>
            <p:nvPr/>
          </p:nvGrpSpPr>
          <p:grpSpPr>
            <a:xfrm>
              <a:off x="8490050" y="170875"/>
              <a:ext cx="175013" cy="27000"/>
              <a:chOff x="5662375" y="212375"/>
              <a:chExt cx="175013" cy="27000"/>
            </a:xfrm>
          </p:grpSpPr>
          <p:sp>
            <p:nvSpPr>
              <p:cNvPr id="441" name="Google Shape;44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8"/>
            <p:cNvGrpSpPr/>
            <p:nvPr/>
          </p:nvGrpSpPr>
          <p:grpSpPr>
            <a:xfrm>
              <a:off x="8678350" y="1658000"/>
              <a:ext cx="175013" cy="27000"/>
              <a:chOff x="5662375" y="212375"/>
              <a:chExt cx="175013" cy="27000"/>
            </a:xfrm>
          </p:grpSpPr>
          <p:sp>
            <p:nvSpPr>
              <p:cNvPr id="445" name="Google Shape;44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8"/>
        <p:cNvGrpSpPr/>
        <p:nvPr/>
      </p:nvGrpSpPr>
      <p:grpSpPr>
        <a:xfrm>
          <a:off x="0" y="0"/>
          <a:ext cx="0" cy="0"/>
          <a:chOff x="0" y="0"/>
          <a:chExt cx="0" cy="0"/>
        </a:xfrm>
      </p:grpSpPr>
      <p:sp>
        <p:nvSpPr>
          <p:cNvPr id="449" name="Google Shape;44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50" name="Google Shape;450;p9"/>
          <p:cNvSpPr txBox="1">
            <a:spLocks noGrp="1"/>
          </p:cNvSpPr>
          <p:nvPr>
            <p:ph type="body" idx="1"/>
          </p:nvPr>
        </p:nvSpPr>
        <p:spPr>
          <a:xfrm>
            <a:off x="4899150" y="821850"/>
            <a:ext cx="3096000" cy="3478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51" name="Google Shape;45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52" name="Google Shape;45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53" name="Google Shape;45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54" name="Google Shape;454;p9"/>
          <p:cNvGrpSpPr/>
          <p:nvPr/>
        </p:nvGrpSpPr>
        <p:grpSpPr>
          <a:xfrm flipH="1">
            <a:off x="499400" y="959675"/>
            <a:ext cx="581800" cy="582350"/>
            <a:chOff x="8064275" y="887850"/>
            <a:chExt cx="581800" cy="582350"/>
          </a:xfrm>
        </p:grpSpPr>
        <p:sp>
          <p:nvSpPr>
            <p:cNvPr id="455" name="Google Shape;45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9"/>
          <p:cNvGrpSpPr/>
          <p:nvPr/>
        </p:nvGrpSpPr>
        <p:grpSpPr>
          <a:xfrm flipH="1">
            <a:off x="1500400" y="388100"/>
            <a:ext cx="292025" cy="292575"/>
            <a:chOff x="7353050" y="316275"/>
            <a:chExt cx="292025" cy="292575"/>
          </a:xfrm>
        </p:grpSpPr>
        <p:sp>
          <p:nvSpPr>
            <p:cNvPr id="462" name="Google Shape;46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9"/>
          <p:cNvGrpSpPr/>
          <p:nvPr/>
        </p:nvGrpSpPr>
        <p:grpSpPr>
          <a:xfrm flipH="1">
            <a:off x="3527112" y="361100"/>
            <a:ext cx="175013" cy="27000"/>
            <a:chOff x="5662375" y="212375"/>
            <a:chExt cx="175013" cy="27000"/>
          </a:xfrm>
        </p:grpSpPr>
        <p:sp>
          <p:nvSpPr>
            <p:cNvPr id="473" name="Google Shape;47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9"/>
          <p:cNvGrpSpPr/>
          <p:nvPr/>
        </p:nvGrpSpPr>
        <p:grpSpPr>
          <a:xfrm flipH="1">
            <a:off x="480412" y="242700"/>
            <a:ext cx="175013" cy="27000"/>
            <a:chOff x="5662375" y="212375"/>
            <a:chExt cx="175013" cy="27000"/>
          </a:xfrm>
        </p:grpSpPr>
        <p:sp>
          <p:nvSpPr>
            <p:cNvPr id="477" name="Google Shape;47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9"/>
          <p:cNvGrpSpPr/>
          <p:nvPr/>
        </p:nvGrpSpPr>
        <p:grpSpPr>
          <a:xfrm flipH="1">
            <a:off x="901712" y="1653625"/>
            <a:ext cx="175013" cy="27000"/>
            <a:chOff x="5662375" y="212375"/>
            <a:chExt cx="175013" cy="27000"/>
          </a:xfrm>
        </p:grpSpPr>
        <p:sp>
          <p:nvSpPr>
            <p:cNvPr id="481" name="Google Shape;48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84" name="Google Shape;48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85" name="Google Shape;48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86" name="Google Shape;486;p9"/>
          <p:cNvGrpSpPr/>
          <p:nvPr/>
        </p:nvGrpSpPr>
        <p:grpSpPr>
          <a:xfrm rot="10800000">
            <a:off x="499400" y="3940925"/>
            <a:ext cx="581800" cy="582350"/>
            <a:chOff x="8064275" y="887850"/>
            <a:chExt cx="581800" cy="582350"/>
          </a:xfrm>
        </p:grpSpPr>
        <p:sp>
          <p:nvSpPr>
            <p:cNvPr id="487" name="Google Shape;48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1819575" y="4586750"/>
            <a:ext cx="292025" cy="292575"/>
            <a:chOff x="7353050" y="316275"/>
            <a:chExt cx="292025" cy="292575"/>
          </a:xfrm>
        </p:grpSpPr>
        <p:sp>
          <p:nvSpPr>
            <p:cNvPr id="494" name="Google Shape;49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9"/>
          <p:cNvGrpSpPr/>
          <p:nvPr/>
        </p:nvGrpSpPr>
        <p:grpSpPr>
          <a:xfrm rot="10800000">
            <a:off x="212525" y="4645550"/>
            <a:ext cx="175000" cy="175000"/>
            <a:chOff x="8792300" y="321275"/>
            <a:chExt cx="175000" cy="175000"/>
          </a:xfrm>
        </p:grpSpPr>
        <p:sp>
          <p:nvSpPr>
            <p:cNvPr id="499" name="Google Shape;49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9"/>
          <p:cNvGrpSpPr/>
          <p:nvPr/>
        </p:nvGrpSpPr>
        <p:grpSpPr>
          <a:xfrm rot="10800000">
            <a:off x="480412" y="4852325"/>
            <a:ext cx="175013" cy="27000"/>
            <a:chOff x="5662375" y="212375"/>
            <a:chExt cx="175013" cy="27000"/>
          </a:xfrm>
        </p:grpSpPr>
        <p:sp>
          <p:nvSpPr>
            <p:cNvPr id="504" name="Google Shape;50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9"/>
          <p:cNvGrpSpPr/>
          <p:nvPr/>
        </p:nvGrpSpPr>
        <p:grpSpPr>
          <a:xfrm rot="10800000">
            <a:off x="1054112" y="3898600"/>
            <a:ext cx="175013" cy="27000"/>
            <a:chOff x="5662375" y="212375"/>
            <a:chExt cx="175013" cy="27000"/>
          </a:xfrm>
        </p:grpSpPr>
        <p:sp>
          <p:nvSpPr>
            <p:cNvPr id="508" name="Google Shape;50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1"/>
        <p:cNvGrpSpPr/>
        <p:nvPr/>
      </p:nvGrpSpPr>
      <p:grpSpPr>
        <a:xfrm>
          <a:off x="0" y="0"/>
          <a:ext cx="0" cy="0"/>
          <a:chOff x="0" y="0"/>
          <a:chExt cx="0" cy="0"/>
        </a:xfrm>
      </p:grpSpPr>
      <p:sp>
        <p:nvSpPr>
          <p:cNvPr id="512" name="Google Shape;512;p10"/>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sz="1600"/>
            </a:lvl1pPr>
            <a:lvl2pPr marL="914400" lvl="1" indent="-317500" rtl="0">
              <a:lnSpc>
                <a:spcPct val="100000"/>
              </a:lnSpc>
              <a:spcBef>
                <a:spcPts val="0"/>
              </a:spcBef>
              <a:spcAft>
                <a:spcPts val="0"/>
              </a:spcAft>
              <a:buSzPts val="1400"/>
              <a:buChar char="○"/>
              <a:defRPr sz="1600"/>
            </a:lvl2pPr>
            <a:lvl3pPr marL="1371600" lvl="2" indent="-317500" rtl="0">
              <a:lnSpc>
                <a:spcPct val="100000"/>
              </a:lnSpc>
              <a:spcBef>
                <a:spcPts val="0"/>
              </a:spcBef>
              <a:spcAft>
                <a:spcPts val="0"/>
              </a:spcAft>
              <a:buSzPts val="1400"/>
              <a:buChar char="■"/>
              <a:defRPr sz="1600"/>
            </a:lvl3pPr>
            <a:lvl4pPr marL="1828800" lvl="3" indent="-317500" rtl="0">
              <a:lnSpc>
                <a:spcPct val="100000"/>
              </a:lnSpc>
              <a:spcBef>
                <a:spcPts val="0"/>
              </a:spcBef>
              <a:spcAft>
                <a:spcPts val="0"/>
              </a:spcAft>
              <a:buSzPts val="1400"/>
              <a:buChar char="●"/>
              <a:defRPr sz="1600"/>
            </a:lvl4pPr>
            <a:lvl5pPr marL="2286000" lvl="4" indent="-317500" rtl="0">
              <a:lnSpc>
                <a:spcPct val="100000"/>
              </a:lnSpc>
              <a:spcBef>
                <a:spcPts val="0"/>
              </a:spcBef>
              <a:spcAft>
                <a:spcPts val="0"/>
              </a:spcAft>
              <a:buSzPts val="1400"/>
              <a:buChar char="○"/>
              <a:defRPr sz="1600"/>
            </a:lvl5pPr>
            <a:lvl6pPr marL="2743200" lvl="5" indent="-317500" rtl="0">
              <a:lnSpc>
                <a:spcPct val="100000"/>
              </a:lnSpc>
              <a:spcBef>
                <a:spcPts val="0"/>
              </a:spcBef>
              <a:spcAft>
                <a:spcPts val="0"/>
              </a:spcAft>
              <a:buSzPts val="1400"/>
              <a:buChar char="■"/>
              <a:defRPr sz="1600"/>
            </a:lvl6pPr>
            <a:lvl7pPr marL="3200400" lvl="6" indent="-317500" rtl="0">
              <a:lnSpc>
                <a:spcPct val="100000"/>
              </a:lnSpc>
              <a:spcBef>
                <a:spcPts val="0"/>
              </a:spcBef>
              <a:spcAft>
                <a:spcPts val="0"/>
              </a:spcAft>
              <a:buSzPts val="1400"/>
              <a:buChar char="●"/>
              <a:defRPr sz="1600"/>
            </a:lvl7pPr>
            <a:lvl8pPr marL="3657600" lvl="7" indent="-317500" rtl="0">
              <a:lnSpc>
                <a:spcPct val="100000"/>
              </a:lnSpc>
              <a:spcBef>
                <a:spcPts val="0"/>
              </a:spcBef>
              <a:spcAft>
                <a:spcPts val="0"/>
              </a:spcAft>
              <a:buSzPts val="1400"/>
              <a:buChar char="○"/>
              <a:defRPr sz="1600"/>
            </a:lvl8pPr>
            <a:lvl9pPr marL="4114800" lvl="8" indent="-317500" rtl="0">
              <a:lnSpc>
                <a:spcPct val="100000"/>
              </a:lnSpc>
              <a:spcBef>
                <a:spcPts val="0"/>
              </a:spcBef>
              <a:spcAft>
                <a:spcPts val="0"/>
              </a:spcAft>
              <a:buSzPts val="1400"/>
              <a:buChar char="■"/>
              <a:defRPr sz="1600"/>
            </a:lvl9pPr>
          </a:lstStyle>
          <a:p>
            <a:endParaRPr/>
          </a:p>
        </p:txBody>
      </p:sp>
      <p:sp>
        <p:nvSpPr>
          <p:cNvPr id="513" name="Google Shape;51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14" name="Google Shape;51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15" name="Google Shape;51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16" name="Google Shape;516;p10"/>
          <p:cNvGrpSpPr/>
          <p:nvPr/>
        </p:nvGrpSpPr>
        <p:grpSpPr>
          <a:xfrm flipH="1">
            <a:off x="431725" y="4183775"/>
            <a:ext cx="292025" cy="292575"/>
            <a:chOff x="7353050" y="316275"/>
            <a:chExt cx="292025" cy="292575"/>
          </a:xfrm>
        </p:grpSpPr>
        <p:sp>
          <p:nvSpPr>
            <p:cNvPr id="517" name="Google Shape;51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10"/>
          <p:cNvGrpSpPr/>
          <p:nvPr/>
        </p:nvGrpSpPr>
        <p:grpSpPr>
          <a:xfrm>
            <a:off x="1646714" y="4616575"/>
            <a:ext cx="293111" cy="293388"/>
            <a:chOff x="3164039" y="430875"/>
            <a:chExt cx="293111" cy="293388"/>
          </a:xfrm>
        </p:grpSpPr>
        <p:sp>
          <p:nvSpPr>
            <p:cNvPr id="522" name="Google Shape;52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28" name="Google Shape;52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29" name="Google Shape;52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30" name="Google Shape;530;p10"/>
          <p:cNvGrpSpPr/>
          <p:nvPr/>
        </p:nvGrpSpPr>
        <p:grpSpPr>
          <a:xfrm>
            <a:off x="8064275" y="526925"/>
            <a:ext cx="581800" cy="582350"/>
            <a:chOff x="8064275" y="887850"/>
            <a:chExt cx="581800" cy="582350"/>
          </a:xfrm>
        </p:grpSpPr>
        <p:sp>
          <p:nvSpPr>
            <p:cNvPr id="531" name="Google Shape;53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7033875" y="170875"/>
            <a:ext cx="292025" cy="292575"/>
            <a:chOff x="7353050" y="316275"/>
            <a:chExt cx="292025" cy="292575"/>
          </a:xfrm>
        </p:grpSpPr>
        <p:sp>
          <p:nvSpPr>
            <p:cNvPr id="538" name="Google Shape;53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10"/>
          <p:cNvGrpSpPr/>
          <p:nvPr/>
        </p:nvGrpSpPr>
        <p:grpSpPr>
          <a:xfrm>
            <a:off x="8757950" y="229650"/>
            <a:ext cx="175000" cy="175000"/>
            <a:chOff x="8792300" y="321275"/>
            <a:chExt cx="175000" cy="175000"/>
          </a:xfrm>
        </p:grpSpPr>
        <p:sp>
          <p:nvSpPr>
            <p:cNvPr id="543" name="Google Shape;54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10"/>
          <p:cNvGrpSpPr/>
          <p:nvPr/>
        </p:nvGrpSpPr>
        <p:grpSpPr>
          <a:xfrm>
            <a:off x="8490050" y="170875"/>
            <a:ext cx="175013" cy="27000"/>
            <a:chOff x="5662375" y="212375"/>
            <a:chExt cx="175013" cy="27000"/>
          </a:xfrm>
        </p:grpSpPr>
        <p:sp>
          <p:nvSpPr>
            <p:cNvPr id="548" name="Google Shape;54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0"/>
          <p:cNvGrpSpPr/>
          <p:nvPr/>
        </p:nvGrpSpPr>
        <p:grpSpPr>
          <a:xfrm>
            <a:off x="7916350" y="1124600"/>
            <a:ext cx="175013" cy="27000"/>
            <a:chOff x="5662375" y="212375"/>
            <a:chExt cx="175013" cy="27000"/>
          </a:xfrm>
        </p:grpSpPr>
        <p:sp>
          <p:nvSpPr>
            <p:cNvPr id="552" name="Google Shape;55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800"/>
              <a:buFont typeface="Fjalla One"/>
              <a:buNone/>
              <a:defRPr sz="2800">
                <a:solidFill>
                  <a:schemeClr val="dk1"/>
                </a:solidFill>
                <a:latin typeface="Fjalla One"/>
                <a:ea typeface="Fjalla One"/>
                <a:cs typeface="Fjalla One"/>
                <a:sym typeface="Fjalla One"/>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261350"/>
            <a:ext cx="7717500" cy="3347100"/>
          </a:xfrm>
          <a:prstGeom prst="rect">
            <a:avLst/>
          </a:prstGeom>
          <a:noFill/>
          <a:ln>
            <a:noFill/>
          </a:ln>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1pPr>
            <a:lvl2pPr marL="914400" lvl="1" indent="-3175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2pPr>
            <a:lvl3pPr marL="1371600" lvl="2" indent="-3175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3pPr>
            <a:lvl4pPr marL="1828800" lvl="3" indent="-3175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4pPr>
            <a:lvl5pPr marL="2286000" lvl="4" indent="-3175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5pPr>
            <a:lvl6pPr marL="2743200" lvl="5" indent="-3175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6pPr>
            <a:lvl7pPr marL="3200400" lvl="6" indent="-3175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7pPr>
            <a:lvl8pPr marL="3657600" lvl="7" indent="-3175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8pPr>
            <a:lvl9pPr marL="4114800" lvl="8" indent="-3175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2.xml"/><Relationship Id="rId5" Type="http://schemas.microsoft.com/office/2007/relationships/hdphoto" Target="../media/hdphoto2.wdp"/><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17"/>
          <p:cNvSpPr txBox="1">
            <a:spLocks noGrp="1"/>
          </p:cNvSpPr>
          <p:nvPr>
            <p:ph type="ctrTitle"/>
          </p:nvPr>
        </p:nvSpPr>
        <p:spPr>
          <a:xfrm>
            <a:off x="771625" y="496922"/>
            <a:ext cx="4427129" cy="24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600" dirty="0">
                <a:solidFill>
                  <a:schemeClr val="dk2"/>
                </a:solidFill>
              </a:rPr>
              <a:t>SISTEMA DISTRIBUIDO</a:t>
            </a:r>
            <a:endParaRPr sz="6600" dirty="0">
              <a:solidFill>
                <a:schemeClr val="dk2"/>
              </a:solidFill>
            </a:endParaRPr>
          </a:p>
        </p:txBody>
      </p:sp>
      <p:sp>
        <p:nvSpPr>
          <p:cNvPr id="727" name="Google Shape;727;p17"/>
          <p:cNvSpPr txBox="1">
            <a:spLocks noGrp="1"/>
          </p:cNvSpPr>
          <p:nvPr>
            <p:ph type="subTitle" idx="1"/>
          </p:nvPr>
        </p:nvSpPr>
        <p:spPr>
          <a:xfrm>
            <a:off x="865187" y="2956957"/>
            <a:ext cx="3363300" cy="192956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EC" dirty="0"/>
              <a:t>BASURTO MUÑOZ FERNANDA ELIZABETH</a:t>
            </a:r>
          </a:p>
          <a:p>
            <a:pPr marL="0" lvl="0" indent="0" algn="l" rtl="0">
              <a:spcBef>
                <a:spcPts val="0"/>
              </a:spcBef>
              <a:spcAft>
                <a:spcPts val="0"/>
              </a:spcAft>
              <a:buClr>
                <a:schemeClr val="dk1"/>
              </a:buClr>
              <a:buSzPts val="1100"/>
              <a:buFont typeface="Arial"/>
              <a:buNone/>
            </a:pPr>
            <a:endParaRPr lang="es-EC" b="1" dirty="0">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s-EC" dirty="0">
                <a:latin typeface="Barlow Semi Condensed"/>
                <a:ea typeface="Barlow Semi Condensed"/>
                <a:cs typeface="Barlow Semi Condensed"/>
                <a:sym typeface="Barlow Semi Condensed"/>
              </a:rPr>
              <a:t>CARRANZA MOREIRA TIFANI BELÉN</a:t>
            </a:r>
            <a:endParaRPr dirty="0">
              <a:latin typeface="Barlow Semi Condensed"/>
              <a:ea typeface="Barlow Semi Condensed"/>
              <a:cs typeface="Barlow Semi Condensed"/>
              <a:sym typeface="Barlow Semi Condensed"/>
            </a:endParaRPr>
          </a:p>
        </p:txBody>
      </p:sp>
      <p:pic>
        <p:nvPicPr>
          <p:cNvPr id="3" name="Imagen 2" descr="Imagen que contiene computadora, reloj&#10;&#10;Descripción generada automáticamente">
            <a:extLst>
              <a:ext uri="{FF2B5EF4-FFF2-40B4-BE49-F238E27FC236}">
                <a16:creationId xmlns:a16="http://schemas.microsoft.com/office/drawing/2014/main" id="{E64BD3DF-97FE-7699-2D76-EC615FFFF544}"/>
              </a:ext>
            </a:extLst>
          </p:cNvPr>
          <p:cNvPicPr>
            <a:picLocks noChangeAspect="1"/>
          </p:cNvPicPr>
          <p:nvPr/>
        </p:nvPicPr>
        <p:blipFill>
          <a:blip r:embed="rId3"/>
          <a:stretch>
            <a:fillRect/>
          </a:stretch>
        </p:blipFill>
        <p:spPr>
          <a:xfrm>
            <a:off x="4823688" y="471193"/>
            <a:ext cx="4545364" cy="4545364"/>
          </a:xfrm>
          <a:prstGeom prst="rect">
            <a:avLst/>
          </a:prstGeom>
        </p:spPr>
      </p:pic>
      <p:pic>
        <p:nvPicPr>
          <p:cNvPr id="4" name="Imagen 3">
            <a:extLst>
              <a:ext uri="{FF2B5EF4-FFF2-40B4-BE49-F238E27FC236}">
                <a16:creationId xmlns:a16="http://schemas.microsoft.com/office/drawing/2014/main" id="{CD58E5E8-5B36-DDF4-4EA4-5E284995A245}"/>
              </a:ext>
            </a:extLst>
          </p:cNvPr>
          <p:cNvPicPr>
            <a:picLocks noChangeAspect="1"/>
          </p:cNvPicPr>
          <p:nvPr/>
        </p:nvPicPr>
        <p:blipFill>
          <a:blip r:embed="rId4"/>
          <a:stretch>
            <a:fillRect/>
          </a:stretch>
        </p:blipFill>
        <p:spPr>
          <a:xfrm>
            <a:off x="6996586" y="4387759"/>
            <a:ext cx="2066307" cy="62879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sp>
        <p:nvSpPr>
          <p:cNvPr id="1416" name="Google Shape;1416;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C" dirty="0"/>
              <a:t>Aspectos del diseño de sistemas distribuidos</a:t>
            </a:r>
            <a:endParaRPr dirty="0"/>
          </a:p>
        </p:txBody>
      </p:sp>
      <p:cxnSp>
        <p:nvCxnSpPr>
          <p:cNvPr id="1417" name="Google Shape;1417;p26"/>
          <p:cNvCxnSpPr>
            <a:stCxn id="1418" idx="7"/>
            <a:endCxn id="1419" idx="3"/>
          </p:cNvCxnSpPr>
          <p:nvPr/>
        </p:nvCxnSpPr>
        <p:spPr>
          <a:xfrm rot="10800000" flipH="1">
            <a:off x="2378151" y="2548794"/>
            <a:ext cx="771000" cy="512100"/>
          </a:xfrm>
          <a:prstGeom prst="straightConnector1">
            <a:avLst/>
          </a:prstGeom>
          <a:noFill/>
          <a:ln w="9525" cap="flat" cmpd="sng">
            <a:solidFill>
              <a:schemeClr val="dk1"/>
            </a:solidFill>
            <a:prstDash val="solid"/>
            <a:round/>
            <a:headEnd type="none" w="med" len="med"/>
            <a:tailEnd type="oval" w="med" len="med"/>
          </a:ln>
        </p:spPr>
      </p:cxnSp>
      <p:cxnSp>
        <p:nvCxnSpPr>
          <p:cNvPr id="1420" name="Google Shape;1420;p26"/>
          <p:cNvCxnSpPr>
            <a:stCxn id="1419" idx="5"/>
            <a:endCxn id="1421" idx="1"/>
          </p:cNvCxnSpPr>
          <p:nvPr/>
        </p:nvCxnSpPr>
        <p:spPr>
          <a:xfrm>
            <a:off x="4186431" y="2548735"/>
            <a:ext cx="771000" cy="512100"/>
          </a:xfrm>
          <a:prstGeom prst="straightConnector1">
            <a:avLst/>
          </a:prstGeom>
          <a:noFill/>
          <a:ln w="9525" cap="flat" cmpd="sng">
            <a:solidFill>
              <a:schemeClr val="dk1"/>
            </a:solidFill>
            <a:prstDash val="solid"/>
            <a:round/>
            <a:headEnd type="none" w="med" len="med"/>
            <a:tailEnd type="oval" w="med" len="med"/>
          </a:ln>
        </p:spPr>
      </p:cxnSp>
      <p:cxnSp>
        <p:nvCxnSpPr>
          <p:cNvPr id="1422" name="Google Shape;1422;p26"/>
          <p:cNvCxnSpPr>
            <a:stCxn id="1421" idx="7"/>
            <a:endCxn id="1423" idx="3"/>
          </p:cNvCxnSpPr>
          <p:nvPr/>
        </p:nvCxnSpPr>
        <p:spPr>
          <a:xfrm rot="10800000" flipH="1">
            <a:off x="5994710" y="2548794"/>
            <a:ext cx="771000" cy="512100"/>
          </a:xfrm>
          <a:prstGeom prst="straightConnector1">
            <a:avLst/>
          </a:prstGeom>
          <a:noFill/>
          <a:ln w="9525" cap="flat" cmpd="sng">
            <a:solidFill>
              <a:schemeClr val="dk1"/>
            </a:solidFill>
            <a:prstDash val="solid"/>
            <a:round/>
            <a:headEnd type="none" w="med" len="med"/>
            <a:tailEnd type="oval" w="med" len="med"/>
          </a:ln>
        </p:spPr>
      </p:cxnSp>
      <p:grpSp>
        <p:nvGrpSpPr>
          <p:cNvPr id="1424" name="Google Shape;1424;p26"/>
          <p:cNvGrpSpPr/>
          <p:nvPr/>
        </p:nvGrpSpPr>
        <p:grpSpPr>
          <a:xfrm>
            <a:off x="1126213" y="2846016"/>
            <a:ext cx="1466736" cy="1467280"/>
            <a:chOff x="1708681" y="2480698"/>
            <a:chExt cx="809100" cy="809400"/>
          </a:xfrm>
        </p:grpSpPr>
        <p:sp>
          <p:nvSpPr>
            <p:cNvPr id="1418" name="Google Shape;1418;p26"/>
            <p:cNvSpPr/>
            <p:nvPr/>
          </p:nvSpPr>
          <p:spPr>
            <a:xfrm>
              <a:off x="1708681" y="2480698"/>
              <a:ext cx="809100" cy="809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1812063" y="2584091"/>
              <a:ext cx="602700" cy="6027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26"/>
          <p:cNvGrpSpPr/>
          <p:nvPr/>
        </p:nvGrpSpPr>
        <p:grpSpPr>
          <a:xfrm>
            <a:off x="1082280" y="1194483"/>
            <a:ext cx="1554600" cy="1467279"/>
            <a:chOff x="1082281" y="1568273"/>
            <a:chExt cx="1554600" cy="1093489"/>
          </a:xfrm>
        </p:grpSpPr>
        <p:sp>
          <p:nvSpPr>
            <p:cNvPr id="1428" name="Google Shape;1428;p26"/>
            <p:cNvSpPr txBox="1"/>
            <p:nvPr/>
          </p:nvSpPr>
          <p:spPr>
            <a:xfrm>
              <a:off x="1083331" y="1568273"/>
              <a:ext cx="1552500" cy="6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latin typeface="Barlow Semi Condensed"/>
                  <a:ea typeface="Barlow Semi Condensed"/>
                  <a:cs typeface="Barlow Semi Condensed"/>
                  <a:sym typeface="Barlow Semi Condensed"/>
                </a:rPr>
                <a:t>Oculta</a:t>
              </a:r>
              <a:r>
                <a:rPr lang="en-US" dirty="0">
                  <a:latin typeface="Barlow Semi Condensed"/>
                  <a:ea typeface="Barlow Semi Condensed"/>
                  <a:cs typeface="Barlow Semi Condensed"/>
                  <a:sym typeface="Barlow Semi Condensed"/>
                </a:rPr>
                <a:t> </a:t>
              </a:r>
              <a:r>
                <a:rPr lang="en-US" dirty="0" err="1">
                  <a:latin typeface="Barlow Semi Condensed"/>
                  <a:ea typeface="Barlow Semi Condensed"/>
                  <a:cs typeface="Barlow Semi Condensed"/>
                  <a:sym typeface="Barlow Semi Condensed"/>
                </a:rPr>
                <a:t>funcionamiento</a:t>
              </a:r>
              <a:r>
                <a:rPr lang="en-US" dirty="0">
                  <a:latin typeface="Barlow Semi Condensed"/>
                  <a:ea typeface="Barlow Semi Condensed"/>
                  <a:cs typeface="Barlow Semi Condensed"/>
                  <a:sym typeface="Barlow Semi Condensed"/>
                </a:rPr>
                <a:t>, </a:t>
              </a:r>
              <a:r>
                <a:rPr lang="en-US" dirty="0" err="1">
                  <a:latin typeface="Barlow Semi Condensed"/>
                  <a:ea typeface="Barlow Semi Condensed"/>
                  <a:cs typeface="Barlow Semi Condensed"/>
                  <a:sym typeface="Barlow Semi Condensed"/>
                </a:rPr>
                <a:t>simula</a:t>
              </a:r>
              <a:r>
                <a:rPr lang="en-US" dirty="0">
                  <a:latin typeface="Barlow Semi Condensed"/>
                  <a:ea typeface="Barlow Semi Condensed"/>
                  <a:cs typeface="Barlow Semi Condensed"/>
                  <a:sym typeface="Barlow Semi Condensed"/>
                </a:rPr>
                <a:t> </a:t>
              </a:r>
              <a:r>
                <a:rPr lang="en-US" dirty="0" err="1">
                  <a:latin typeface="Barlow Semi Condensed"/>
                  <a:ea typeface="Barlow Semi Condensed"/>
                  <a:cs typeface="Barlow Semi Condensed"/>
                  <a:sym typeface="Barlow Semi Condensed"/>
                </a:rPr>
                <a:t>máquina</a:t>
              </a:r>
              <a:r>
                <a:rPr lang="en-US" dirty="0">
                  <a:latin typeface="Barlow Semi Condensed"/>
                  <a:ea typeface="Barlow Semi Condensed"/>
                  <a:cs typeface="Barlow Semi Condensed"/>
                  <a:sym typeface="Barlow Semi Condensed"/>
                </a:rPr>
                <a:t> local</a:t>
              </a:r>
            </a:p>
          </p:txBody>
        </p:sp>
        <p:sp>
          <p:nvSpPr>
            <p:cNvPr id="1429" name="Google Shape;1429;p26"/>
            <p:cNvSpPr txBox="1"/>
            <p:nvPr/>
          </p:nvSpPr>
          <p:spPr>
            <a:xfrm>
              <a:off x="1082281" y="2200063"/>
              <a:ext cx="15546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Transparecia</a:t>
              </a:r>
              <a:endParaRPr sz="1800" dirty="0">
                <a:solidFill>
                  <a:schemeClr val="accent1"/>
                </a:solidFill>
                <a:latin typeface="Barlow Semi Condensed Medium"/>
                <a:ea typeface="Barlow Semi Condensed Medium"/>
                <a:cs typeface="Barlow Semi Condensed Medium"/>
                <a:sym typeface="Barlow Semi Condensed Medium"/>
              </a:endParaRPr>
            </a:p>
          </p:txBody>
        </p:sp>
      </p:grpSp>
      <p:grpSp>
        <p:nvGrpSpPr>
          <p:cNvPr id="1430" name="Google Shape;1430;p26"/>
          <p:cNvGrpSpPr/>
          <p:nvPr/>
        </p:nvGrpSpPr>
        <p:grpSpPr>
          <a:xfrm>
            <a:off x="4742772" y="2846016"/>
            <a:ext cx="1466736" cy="1467280"/>
            <a:chOff x="1708681" y="2480698"/>
            <a:chExt cx="809100" cy="809400"/>
          </a:xfrm>
        </p:grpSpPr>
        <p:sp>
          <p:nvSpPr>
            <p:cNvPr id="1421" name="Google Shape;1421;p26"/>
            <p:cNvSpPr/>
            <p:nvPr/>
          </p:nvSpPr>
          <p:spPr>
            <a:xfrm>
              <a:off x="1708681" y="2480698"/>
              <a:ext cx="809100" cy="809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6"/>
            <p:cNvSpPr/>
            <p:nvPr/>
          </p:nvSpPr>
          <p:spPr>
            <a:xfrm>
              <a:off x="1812063" y="2584091"/>
              <a:ext cx="602700" cy="6027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26"/>
          <p:cNvGrpSpPr/>
          <p:nvPr/>
        </p:nvGrpSpPr>
        <p:grpSpPr>
          <a:xfrm>
            <a:off x="4698840" y="1396847"/>
            <a:ext cx="1554600" cy="1271540"/>
            <a:chOff x="4698841" y="1568273"/>
            <a:chExt cx="1554600" cy="1100114"/>
          </a:xfrm>
        </p:grpSpPr>
        <p:sp>
          <p:nvSpPr>
            <p:cNvPr id="1437" name="Google Shape;1437;p26"/>
            <p:cNvSpPr txBox="1"/>
            <p:nvPr/>
          </p:nvSpPr>
          <p:spPr>
            <a:xfrm>
              <a:off x="4699903" y="1568273"/>
              <a:ext cx="1552500" cy="6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ES" dirty="0">
                  <a:latin typeface="Barlow Semi Condensed"/>
                  <a:ea typeface="Barlow Semi Condensed"/>
                  <a:cs typeface="Barlow Semi Condensed"/>
                  <a:sym typeface="Barlow Semi Condensed"/>
                </a:rPr>
                <a:t>Permite sustitución de computadoras fallidas.</a:t>
              </a:r>
              <a:endParaRPr dirty="0">
                <a:latin typeface="Barlow Semi Condensed"/>
                <a:ea typeface="Barlow Semi Condensed"/>
                <a:cs typeface="Barlow Semi Condensed"/>
                <a:sym typeface="Barlow Semi Condensed"/>
              </a:endParaRPr>
            </a:p>
          </p:txBody>
        </p:sp>
        <p:sp>
          <p:nvSpPr>
            <p:cNvPr id="1438" name="Google Shape;1438;p26"/>
            <p:cNvSpPr txBox="1"/>
            <p:nvPr/>
          </p:nvSpPr>
          <p:spPr>
            <a:xfrm>
              <a:off x="4698841" y="2206688"/>
              <a:ext cx="15546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Confiabilidad</a:t>
              </a:r>
              <a:endParaRPr sz="1800" dirty="0">
                <a:solidFill>
                  <a:schemeClr val="accent1"/>
                </a:solidFill>
                <a:latin typeface="Barlow Semi Condensed Medium"/>
                <a:ea typeface="Barlow Semi Condensed Medium"/>
                <a:cs typeface="Barlow Semi Condensed Medium"/>
                <a:sym typeface="Barlow Semi Condensed Medium"/>
              </a:endParaRPr>
            </a:p>
          </p:txBody>
        </p:sp>
      </p:grpSp>
      <p:grpSp>
        <p:nvGrpSpPr>
          <p:cNvPr id="1439" name="Google Shape;1439;p26"/>
          <p:cNvGrpSpPr/>
          <p:nvPr/>
        </p:nvGrpSpPr>
        <p:grpSpPr>
          <a:xfrm>
            <a:off x="2934493" y="1296333"/>
            <a:ext cx="1466736" cy="1467280"/>
            <a:chOff x="1708681" y="2480698"/>
            <a:chExt cx="809100" cy="809400"/>
          </a:xfrm>
        </p:grpSpPr>
        <p:sp>
          <p:nvSpPr>
            <p:cNvPr id="1419" name="Google Shape;1419;p26"/>
            <p:cNvSpPr/>
            <p:nvPr/>
          </p:nvSpPr>
          <p:spPr>
            <a:xfrm>
              <a:off x="1708681" y="2480698"/>
              <a:ext cx="809100" cy="809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6"/>
            <p:cNvSpPr/>
            <p:nvPr/>
          </p:nvSpPr>
          <p:spPr>
            <a:xfrm>
              <a:off x="1812063" y="2584091"/>
              <a:ext cx="602700" cy="6027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5" name="Google Shape;1445;p26"/>
          <p:cNvGrpSpPr/>
          <p:nvPr/>
        </p:nvGrpSpPr>
        <p:grpSpPr>
          <a:xfrm>
            <a:off x="2890560" y="2940688"/>
            <a:ext cx="1554600" cy="1100593"/>
            <a:chOff x="2890558" y="2940688"/>
            <a:chExt cx="1554600" cy="1100593"/>
          </a:xfrm>
        </p:grpSpPr>
        <p:sp>
          <p:nvSpPr>
            <p:cNvPr id="1446" name="Google Shape;1446;p26"/>
            <p:cNvSpPr txBox="1"/>
            <p:nvPr/>
          </p:nvSpPr>
          <p:spPr>
            <a:xfrm>
              <a:off x="2891608" y="3425681"/>
              <a:ext cx="1552500" cy="6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ES" dirty="0">
                  <a:latin typeface="Barlow Semi Condensed"/>
                  <a:ea typeface="Barlow Semi Condensed"/>
                  <a:cs typeface="Barlow Semi Condensed"/>
                  <a:sym typeface="Barlow Semi Condensed"/>
                </a:rPr>
                <a:t>Facilita modificaciones al diseño inicial.</a:t>
              </a:r>
              <a:endParaRPr dirty="0">
                <a:latin typeface="Barlow Semi Condensed"/>
                <a:ea typeface="Barlow Semi Condensed"/>
                <a:cs typeface="Barlow Semi Condensed"/>
                <a:sym typeface="Barlow Semi Condensed"/>
              </a:endParaRPr>
            </a:p>
          </p:txBody>
        </p:sp>
        <p:sp>
          <p:nvSpPr>
            <p:cNvPr id="1447" name="Google Shape;1447;p26"/>
            <p:cNvSpPr txBox="1"/>
            <p:nvPr/>
          </p:nvSpPr>
          <p:spPr>
            <a:xfrm>
              <a:off x="2890558" y="2940688"/>
              <a:ext cx="15546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Flexibilidad</a:t>
              </a:r>
              <a:endParaRPr sz="1800" dirty="0">
                <a:solidFill>
                  <a:schemeClr val="accent1"/>
                </a:solidFill>
                <a:latin typeface="Barlow Semi Condensed Medium"/>
                <a:ea typeface="Barlow Semi Condensed Medium"/>
                <a:cs typeface="Barlow Semi Condensed Medium"/>
                <a:sym typeface="Barlow Semi Condensed Medium"/>
              </a:endParaRPr>
            </a:p>
          </p:txBody>
        </p:sp>
      </p:grpSp>
      <p:grpSp>
        <p:nvGrpSpPr>
          <p:cNvPr id="1448" name="Google Shape;1448;p26"/>
          <p:cNvGrpSpPr/>
          <p:nvPr/>
        </p:nvGrpSpPr>
        <p:grpSpPr>
          <a:xfrm>
            <a:off x="6551052" y="1296333"/>
            <a:ext cx="1466736" cy="1467280"/>
            <a:chOff x="1708681" y="2480698"/>
            <a:chExt cx="809100" cy="809400"/>
          </a:xfrm>
        </p:grpSpPr>
        <p:sp>
          <p:nvSpPr>
            <p:cNvPr id="1423" name="Google Shape;1423;p26"/>
            <p:cNvSpPr/>
            <p:nvPr/>
          </p:nvSpPr>
          <p:spPr>
            <a:xfrm>
              <a:off x="1708681" y="2480698"/>
              <a:ext cx="809100" cy="809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6"/>
            <p:cNvSpPr/>
            <p:nvPr/>
          </p:nvSpPr>
          <p:spPr>
            <a:xfrm>
              <a:off x="1812063" y="2584091"/>
              <a:ext cx="602700" cy="6027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26"/>
          <p:cNvGrpSpPr/>
          <p:nvPr/>
        </p:nvGrpSpPr>
        <p:grpSpPr>
          <a:xfrm>
            <a:off x="6507120" y="2942188"/>
            <a:ext cx="1554600" cy="1099093"/>
            <a:chOff x="6507120" y="2942188"/>
            <a:chExt cx="1554600" cy="1099093"/>
          </a:xfrm>
        </p:grpSpPr>
        <p:sp>
          <p:nvSpPr>
            <p:cNvPr id="1456" name="Google Shape;1456;p26"/>
            <p:cNvSpPr txBox="1"/>
            <p:nvPr/>
          </p:nvSpPr>
          <p:spPr>
            <a:xfrm>
              <a:off x="6508170" y="3428681"/>
              <a:ext cx="1552500" cy="6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ES" dirty="0">
                  <a:latin typeface="Barlow Semi Condensed"/>
                  <a:ea typeface="Barlow Semi Condensed"/>
                  <a:cs typeface="Barlow Semi Condensed"/>
                  <a:sym typeface="Barlow Semi Condensed"/>
                </a:rPr>
                <a:t>Está en referencia a los tiempos de respuesta de una aplicación.</a:t>
              </a:r>
              <a:endParaRPr dirty="0">
                <a:latin typeface="Barlow Semi Condensed"/>
                <a:ea typeface="Barlow Semi Condensed"/>
                <a:cs typeface="Barlow Semi Condensed"/>
                <a:sym typeface="Barlow Semi Condensed"/>
              </a:endParaRPr>
            </a:p>
          </p:txBody>
        </p:sp>
        <p:sp>
          <p:nvSpPr>
            <p:cNvPr id="1457" name="Google Shape;1457;p26"/>
            <p:cNvSpPr txBox="1"/>
            <p:nvPr/>
          </p:nvSpPr>
          <p:spPr>
            <a:xfrm>
              <a:off x="6507120" y="2942188"/>
              <a:ext cx="15546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Desempeño</a:t>
              </a:r>
              <a:endParaRPr sz="1800" dirty="0">
                <a:solidFill>
                  <a:schemeClr val="accent1"/>
                </a:solidFill>
                <a:latin typeface="Barlow Semi Condensed Medium"/>
                <a:ea typeface="Barlow Semi Condensed Medium"/>
                <a:cs typeface="Barlow Semi Condensed Medium"/>
                <a:sym typeface="Barlow Semi Condensed Medium"/>
              </a:endParaRPr>
            </a:p>
          </p:txBody>
        </p:sp>
      </p:grpSp>
      <p:cxnSp>
        <p:nvCxnSpPr>
          <p:cNvPr id="1458" name="Google Shape;1458;p26"/>
          <p:cNvCxnSpPr>
            <a:stCxn id="1418" idx="2"/>
          </p:cNvCxnSpPr>
          <p:nvPr/>
        </p:nvCxnSpPr>
        <p:spPr>
          <a:xfrm rot="10800000">
            <a:off x="4513" y="2468456"/>
            <a:ext cx="1121700" cy="1111200"/>
          </a:xfrm>
          <a:prstGeom prst="straightConnector1">
            <a:avLst/>
          </a:prstGeom>
          <a:noFill/>
          <a:ln w="9525" cap="flat" cmpd="sng">
            <a:solidFill>
              <a:schemeClr val="dk1"/>
            </a:solidFill>
            <a:prstDash val="solid"/>
            <a:round/>
            <a:headEnd type="none" w="med" len="med"/>
            <a:tailEnd type="none" w="med" len="med"/>
          </a:ln>
        </p:spPr>
      </p:cxnSp>
      <p:cxnSp>
        <p:nvCxnSpPr>
          <p:cNvPr id="1459" name="Google Shape;1459;p26"/>
          <p:cNvCxnSpPr>
            <a:stCxn id="1423" idx="6"/>
          </p:cNvCxnSpPr>
          <p:nvPr/>
        </p:nvCxnSpPr>
        <p:spPr>
          <a:xfrm>
            <a:off x="8017789" y="2029973"/>
            <a:ext cx="1124700" cy="1115700"/>
          </a:xfrm>
          <a:prstGeom prst="straightConnector1">
            <a:avLst/>
          </a:prstGeom>
          <a:noFill/>
          <a:ln w="9525" cap="flat" cmpd="sng">
            <a:solidFill>
              <a:schemeClr val="dk1"/>
            </a:solidFill>
            <a:prstDash val="solid"/>
            <a:round/>
            <a:headEnd type="none" w="med" len="med"/>
            <a:tailEnd type="none" w="med" len="med"/>
          </a:ln>
        </p:spPr>
      </p:cxnSp>
      <p:sp>
        <p:nvSpPr>
          <p:cNvPr id="6" name="Elipse 5">
            <a:extLst>
              <a:ext uri="{FF2B5EF4-FFF2-40B4-BE49-F238E27FC236}">
                <a16:creationId xmlns:a16="http://schemas.microsoft.com/office/drawing/2014/main" id="{4D82DBEC-5BF3-E43F-FF54-3438A002D78A}"/>
              </a:ext>
            </a:extLst>
          </p:cNvPr>
          <p:cNvSpPr/>
          <p:nvPr/>
        </p:nvSpPr>
        <p:spPr>
          <a:xfrm>
            <a:off x="1312823" y="3033835"/>
            <a:ext cx="1092574" cy="1111200"/>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7" name="Elipse 6">
            <a:extLst>
              <a:ext uri="{FF2B5EF4-FFF2-40B4-BE49-F238E27FC236}">
                <a16:creationId xmlns:a16="http://schemas.microsoft.com/office/drawing/2014/main" id="{2D6CBE6F-6180-D97C-5DC4-7CC39E23E73C}"/>
              </a:ext>
            </a:extLst>
          </p:cNvPr>
          <p:cNvSpPr/>
          <p:nvPr/>
        </p:nvSpPr>
        <p:spPr>
          <a:xfrm>
            <a:off x="3121103" y="1484548"/>
            <a:ext cx="1092574" cy="1111200"/>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8" name="Elipse 7">
            <a:extLst>
              <a:ext uri="{FF2B5EF4-FFF2-40B4-BE49-F238E27FC236}">
                <a16:creationId xmlns:a16="http://schemas.microsoft.com/office/drawing/2014/main" id="{5399C24C-3729-D24D-09C2-DFC6AF8E0EC9}"/>
              </a:ext>
            </a:extLst>
          </p:cNvPr>
          <p:cNvSpPr/>
          <p:nvPr/>
        </p:nvSpPr>
        <p:spPr>
          <a:xfrm>
            <a:off x="4934702" y="3033835"/>
            <a:ext cx="1092574" cy="1111200"/>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9" name="Elipse 8">
            <a:extLst>
              <a:ext uri="{FF2B5EF4-FFF2-40B4-BE49-F238E27FC236}">
                <a16:creationId xmlns:a16="http://schemas.microsoft.com/office/drawing/2014/main" id="{66CD09DE-3DB7-0379-43F3-82487B2E351C}"/>
              </a:ext>
            </a:extLst>
          </p:cNvPr>
          <p:cNvSpPr/>
          <p:nvPr/>
        </p:nvSpPr>
        <p:spPr>
          <a:xfrm>
            <a:off x="6733144" y="1474373"/>
            <a:ext cx="1092574" cy="1111200"/>
          </a:xfrm>
          <a:prstGeom prst="ellipse">
            <a:avLst/>
          </a:prstGeom>
          <a:blipFill dpi="0" rotWithShape="1">
            <a:blip r:embed="rId6">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C"/>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sp>
        <p:nvSpPr>
          <p:cNvPr id="1416" name="Google Shape;1416;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C" dirty="0"/>
              <a:t>Aspectos del diseño de sistemas distribuidos</a:t>
            </a:r>
            <a:endParaRPr dirty="0"/>
          </a:p>
        </p:txBody>
      </p:sp>
      <p:cxnSp>
        <p:nvCxnSpPr>
          <p:cNvPr id="1417" name="Google Shape;1417;p26"/>
          <p:cNvCxnSpPr>
            <a:stCxn id="1418" idx="7"/>
            <a:endCxn id="1419" idx="3"/>
          </p:cNvCxnSpPr>
          <p:nvPr/>
        </p:nvCxnSpPr>
        <p:spPr>
          <a:xfrm rot="10800000" flipH="1">
            <a:off x="2378151" y="2548794"/>
            <a:ext cx="771000" cy="512100"/>
          </a:xfrm>
          <a:prstGeom prst="straightConnector1">
            <a:avLst/>
          </a:prstGeom>
          <a:noFill/>
          <a:ln w="9525" cap="flat" cmpd="sng">
            <a:solidFill>
              <a:schemeClr val="dk1"/>
            </a:solidFill>
            <a:prstDash val="solid"/>
            <a:round/>
            <a:headEnd type="none" w="med" len="med"/>
            <a:tailEnd type="oval" w="med" len="med"/>
          </a:ln>
        </p:spPr>
      </p:cxnSp>
      <p:cxnSp>
        <p:nvCxnSpPr>
          <p:cNvPr id="1420" name="Google Shape;1420;p26"/>
          <p:cNvCxnSpPr>
            <a:stCxn id="1419" idx="5"/>
            <a:endCxn id="1421" idx="1"/>
          </p:cNvCxnSpPr>
          <p:nvPr/>
        </p:nvCxnSpPr>
        <p:spPr>
          <a:xfrm>
            <a:off x="4186431" y="2548735"/>
            <a:ext cx="771000" cy="512100"/>
          </a:xfrm>
          <a:prstGeom prst="straightConnector1">
            <a:avLst/>
          </a:prstGeom>
          <a:noFill/>
          <a:ln w="9525" cap="flat" cmpd="sng">
            <a:solidFill>
              <a:schemeClr val="dk1"/>
            </a:solidFill>
            <a:prstDash val="solid"/>
            <a:round/>
            <a:headEnd type="none" w="med" len="med"/>
            <a:tailEnd type="oval" w="med" len="med"/>
          </a:ln>
        </p:spPr>
      </p:cxnSp>
      <p:cxnSp>
        <p:nvCxnSpPr>
          <p:cNvPr id="1422" name="Google Shape;1422;p26"/>
          <p:cNvCxnSpPr>
            <a:stCxn id="1421" idx="7"/>
            <a:endCxn id="1423" idx="3"/>
          </p:cNvCxnSpPr>
          <p:nvPr/>
        </p:nvCxnSpPr>
        <p:spPr>
          <a:xfrm rot="10800000" flipH="1">
            <a:off x="5994710" y="2548794"/>
            <a:ext cx="771000" cy="512100"/>
          </a:xfrm>
          <a:prstGeom prst="straightConnector1">
            <a:avLst/>
          </a:prstGeom>
          <a:noFill/>
          <a:ln w="9525" cap="flat" cmpd="sng">
            <a:solidFill>
              <a:schemeClr val="dk1"/>
            </a:solidFill>
            <a:prstDash val="solid"/>
            <a:round/>
            <a:headEnd type="none" w="med" len="med"/>
            <a:tailEnd type="oval" w="med" len="med"/>
          </a:ln>
        </p:spPr>
      </p:cxnSp>
      <p:grpSp>
        <p:nvGrpSpPr>
          <p:cNvPr id="1424" name="Google Shape;1424;p26"/>
          <p:cNvGrpSpPr/>
          <p:nvPr/>
        </p:nvGrpSpPr>
        <p:grpSpPr>
          <a:xfrm>
            <a:off x="1126213" y="2846016"/>
            <a:ext cx="1466736" cy="1467280"/>
            <a:chOff x="1708681" y="2480698"/>
            <a:chExt cx="809100" cy="809400"/>
          </a:xfrm>
        </p:grpSpPr>
        <p:sp>
          <p:nvSpPr>
            <p:cNvPr id="1418" name="Google Shape;1418;p26"/>
            <p:cNvSpPr/>
            <p:nvPr/>
          </p:nvSpPr>
          <p:spPr>
            <a:xfrm>
              <a:off x="1708681" y="2480698"/>
              <a:ext cx="809100" cy="809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1812063" y="2584091"/>
              <a:ext cx="602700" cy="6027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26"/>
          <p:cNvGrpSpPr/>
          <p:nvPr/>
        </p:nvGrpSpPr>
        <p:grpSpPr>
          <a:xfrm>
            <a:off x="1082280" y="1194483"/>
            <a:ext cx="1554600" cy="1467279"/>
            <a:chOff x="1082281" y="1568273"/>
            <a:chExt cx="1554600" cy="1093489"/>
          </a:xfrm>
        </p:grpSpPr>
        <p:sp>
          <p:nvSpPr>
            <p:cNvPr id="1428" name="Google Shape;1428;p26"/>
            <p:cNvSpPr txBox="1"/>
            <p:nvPr/>
          </p:nvSpPr>
          <p:spPr>
            <a:xfrm>
              <a:off x="1083331" y="1568273"/>
              <a:ext cx="1552500" cy="6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Barlow Semi Condensed"/>
                  <a:sym typeface="Barlow Semi Condensed"/>
                </a:rPr>
                <a:t>Se le </a:t>
              </a:r>
              <a:r>
                <a:rPr lang="en-US" dirty="0" err="1">
                  <a:latin typeface="Barlow Semi Condensed"/>
                  <a:sym typeface="Barlow Semi Condensed"/>
                </a:rPr>
                <a:t>pueda</a:t>
              </a:r>
              <a:r>
                <a:rPr lang="en-US" dirty="0">
                  <a:latin typeface="Barlow Semi Condensed"/>
                  <a:sym typeface="Barlow Semi Condensed"/>
                </a:rPr>
                <a:t> </a:t>
              </a:r>
              <a:r>
                <a:rPr lang="en-US" dirty="0" err="1">
                  <a:latin typeface="Barlow Semi Condensed"/>
                  <a:sym typeface="Barlow Semi Condensed"/>
                </a:rPr>
                <a:t>adicionar</a:t>
              </a:r>
              <a:r>
                <a:rPr lang="en-US" dirty="0">
                  <a:latin typeface="Barlow Semi Condensed"/>
                  <a:sym typeface="Barlow Semi Condensed"/>
                </a:rPr>
                <a:t> </a:t>
              </a:r>
              <a:r>
                <a:rPr lang="en-US" dirty="0" err="1">
                  <a:latin typeface="Barlow Semi Condensed"/>
                  <a:sym typeface="Barlow Semi Condensed"/>
                </a:rPr>
                <a:t>más</a:t>
              </a:r>
              <a:r>
                <a:rPr lang="en-US" dirty="0">
                  <a:latin typeface="Barlow Semi Condensed"/>
                  <a:sym typeface="Barlow Semi Condensed"/>
                </a:rPr>
                <a:t> </a:t>
              </a:r>
              <a:r>
                <a:rPr lang="en-US" dirty="0" err="1">
                  <a:latin typeface="Barlow Semi Condensed"/>
                  <a:sym typeface="Barlow Semi Condensed"/>
                </a:rPr>
                <a:t>poder</a:t>
              </a:r>
              <a:r>
                <a:rPr lang="en-US" dirty="0">
                  <a:latin typeface="Barlow Semi Condensed"/>
                  <a:sym typeface="Barlow Semi Condensed"/>
                </a:rPr>
                <a:t> de </a:t>
              </a:r>
              <a:r>
                <a:rPr lang="en-US" dirty="0" err="1">
                  <a:latin typeface="Barlow Semi Condensed"/>
                  <a:sym typeface="Barlow Semi Condensed"/>
                </a:rPr>
                <a:t>cómputo</a:t>
              </a:r>
              <a:r>
                <a:rPr lang="en-US" dirty="0">
                  <a:latin typeface="Barlow Semi Condensed"/>
                  <a:sym typeface="Barlow Semi Condensed"/>
                </a:rPr>
                <a:t>. </a:t>
              </a:r>
              <a:endParaRPr lang="en-US" dirty="0">
                <a:latin typeface="Barlow Semi Condensed Medium" panose="00000606000000000000" pitchFamily="2" charset="0"/>
                <a:ea typeface="Barlow Semi Condensed"/>
                <a:cs typeface="Barlow Semi Condensed"/>
                <a:sym typeface="Barlow Semi Condensed"/>
              </a:endParaRPr>
            </a:p>
          </p:txBody>
        </p:sp>
        <p:sp>
          <p:nvSpPr>
            <p:cNvPr id="1429" name="Google Shape;1429;p26"/>
            <p:cNvSpPr txBox="1"/>
            <p:nvPr/>
          </p:nvSpPr>
          <p:spPr>
            <a:xfrm>
              <a:off x="1082281" y="2200063"/>
              <a:ext cx="15546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Escalabilidad</a:t>
              </a:r>
              <a:endParaRPr sz="1800" dirty="0">
                <a:solidFill>
                  <a:schemeClr val="accent1"/>
                </a:solidFill>
                <a:latin typeface="Barlow Semi Condensed Medium"/>
                <a:ea typeface="Barlow Semi Condensed Medium"/>
                <a:cs typeface="Barlow Semi Condensed Medium"/>
                <a:sym typeface="Barlow Semi Condensed Medium"/>
              </a:endParaRPr>
            </a:p>
          </p:txBody>
        </p:sp>
      </p:grpSp>
      <p:grpSp>
        <p:nvGrpSpPr>
          <p:cNvPr id="1430" name="Google Shape;1430;p26"/>
          <p:cNvGrpSpPr/>
          <p:nvPr/>
        </p:nvGrpSpPr>
        <p:grpSpPr>
          <a:xfrm>
            <a:off x="4742772" y="2846016"/>
            <a:ext cx="1466736" cy="1467280"/>
            <a:chOff x="1708681" y="2480698"/>
            <a:chExt cx="809100" cy="809400"/>
          </a:xfrm>
        </p:grpSpPr>
        <p:sp>
          <p:nvSpPr>
            <p:cNvPr id="1421" name="Google Shape;1421;p26"/>
            <p:cNvSpPr/>
            <p:nvPr/>
          </p:nvSpPr>
          <p:spPr>
            <a:xfrm>
              <a:off x="1708681" y="2480698"/>
              <a:ext cx="809100" cy="809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6"/>
            <p:cNvSpPr/>
            <p:nvPr/>
          </p:nvSpPr>
          <p:spPr>
            <a:xfrm>
              <a:off x="1812063" y="2584091"/>
              <a:ext cx="602700" cy="6027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26"/>
          <p:cNvGrpSpPr/>
          <p:nvPr/>
        </p:nvGrpSpPr>
        <p:grpSpPr>
          <a:xfrm>
            <a:off x="4698840" y="1396847"/>
            <a:ext cx="1554600" cy="1271540"/>
            <a:chOff x="4698841" y="1568273"/>
            <a:chExt cx="1554600" cy="1100114"/>
          </a:xfrm>
        </p:grpSpPr>
        <p:sp>
          <p:nvSpPr>
            <p:cNvPr id="1437" name="Google Shape;1437;p26"/>
            <p:cNvSpPr txBox="1"/>
            <p:nvPr/>
          </p:nvSpPr>
          <p:spPr>
            <a:xfrm>
              <a:off x="4699903" y="1568273"/>
              <a:ext cx="1552500" cy="6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ES" dirty="0">
                  <a:latin typeface="Barlow Semi Condensed"/>
                  <a:ea typeface="Barlow Semi Condensed"/>
                  <a:cs typeface="Barlow Semi Condensed"/>
                  <a:sym typeface="Barlow Semi Condensed"/>
                </a:rPr>
                <a:t>Garantiza metas y eficiencia mejorada</a:t>
              </a:r>
              <a:endParaRPr dirty="0">
                <a:latin typeface="Barlow Semi Condensed"/>
                <a:ea typeface="Barlow Semi Condensed"/>
                <a:cs typeface="Barlow Semi Condensed"/>
                <a:sym typeface="Barlow Semi Condensed"/>
              </a:endParaRPr>
            </a:p>
          </p:txBody>
        </p:sp>
        <p:sp>
          <p:nvSpPr>
            <p:cNvPr id="1438" name="Google Shape;1438;p26"/>
            <p:cNvSpPr txBox="1"/>
            <p:nvPr/>
          </p:nvSpPr>
          <p:spPr>
            <a:xfrm>
              <a:off x="4698841" y="2206688"/>
              <a:ext cx="15546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EC" sz="1800" dirty="0">
                  <a:solidFill>
                    <a:schemeClr val="accent1"/>
                  </a:solidFill>
                  <a:latin typeface="Barlow Semi Condensed Medium"/>
                  <a:ea typeface="Barlow Semi Condensed Medium"/>
                  <a:cs typeface="Barlow Semi Condensed Medium"/>
                  <a:sym typeface="Barlow Semi Condensed Medium"/>
                </a:rPr>
                <a:t>Funcionalidad</a:t>
              </a:r>
              <a:endParaRPr sz="1800" dirty="0">
                <a:solidFill>
                  <a:schemeClr val="accent1"/>
                </a:solidFill>
                <a:latin typeface="Barlow Semi Condensed Medium"/>
                <a:ea typeface="Barlow Semi Condensed Medium"/>
                <a:cs typeface="Barlow Semi Condensed Medium"/>
                <a:sym typeface="Barlow Semi Condensed Medium"/>
              </a:endParaRPr>
            </a:p>
          </p:txBody>
        </p:sp>
      </p:grpSp>
      <p:grpSp>
        <p:nvGrpSpPr>
          <p:cNvPr id="1439" name="Google Shape;1439;p26"/>
          <p:cNvGrpSpPr/>
          <p:nvPr/>
        </p:nvGrpSpPr>
        <p:grpSpPr>
          <a:xfrm>
            <a:off x="2934493" y="1296333"/>
            <a:ext cx="1466736" cy="1467280"/>
            <a:chOff x="1708681" y="2480698"/>
            <a:chExt cx="809100" cy="809400"/>
          </a:xfrm>
        </p:grpSpPr>
        <p:sp>
          <p:nvSpPr>
            <p:cNvPr id="1419" name="Google Shape;1419;p26"/>
            <p:cNvSpPr/>
            <p:nvPr/>
          </p:nvSpPr>
          <p:spPr>
            <a:xfrm>
              <a:off x="1708681" y="2480698"/>
              <a:ext cx="809100" cy="809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6"/>
            <p:cNvSpPr/>
            <p:nvPr/>
          </p:nvSpPr>
          <p:spPr>
            <a:xfrm>
              <a:off x="1812063" y="2584091"/>
              <a:ext cx="602700" cy="6027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5" name="Google Shape;1445;p26"/>
          <p:cNvGrpSpPr/>
          <p:nvPr/>
        </p:nvGrpSpPr>
        <p:grpSpPr>
          <a:xfrm>
            <a:off x="2890560" y="2940688"/>
            <a:ext cx="1554600" cy="1100593"/>
            <a:chOff x="2890558" y="2940688"/>
            <a:chExt cx="1554600" cy="1100593"/>
          </a:xfrm>
        </p:grpSpPr>
        <p:sp>
          <p:nvSpPr>
            <p:cNvPr id="1446" name="Google Shape;1446;p26"/>
            <p:cNvSpPr txBox="1"/>
            <p:nvPr/>
          </p:nvSpPr>
          <p:spPr>
            <a:xfrm>
              <a:off x="2891608" y="3425681"/>
              <a:ext cx="1552500" cy="6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ES" dirty="0">
                  <a:latin typeface="Barlow Semi Condensed"/>
                  <a:ea typeface="Barlow Semi Condensed"/>
                  <a:cs typeface="Barlow Semi Condensed"/>
                  <a:sym typeface="Barlow Semi Condensed"/>
                </a:rPr>
                <a:t>Analiza equipos y recursos computacionales disponibles</a:t>
              </a:r>
              <a:endParaRPr dirty="0">
                <a:latin typeface="Barlow Semi Condensed"/>
                <a:ea typeface="Barlow Semi Condensed"/>
                <a:cs typeface="Barlow Semi Condensed"/>
                <a:sym typeface="Barlow Semi Condensed"/>
              </a:endParaRPr>
            </a:p>
          </p:txBody>
        </p:sp>
        <p:sp>
          <p:nvSpPr>
            <p:cNvPr id="1447" name="Google Shape;1447;p26"/>
            <p:cNvSpPr txBox="1"/>
            <p:nvPr/>
          </p:nvSpPr>
          <p:spPr>
            <a:xfrm>
              <a:off x="2890558" y="2940688"/>
              <a:ext cx="15546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Repartición de la carga</a:t>
              </a:r>
              <a:endParaRPr sz="1800" dirty="0">
                <a:solidFill>
                  <a:schemeClr val="accent1"/>
                </a:solidFill>
                <a:latin typeface="Barlow Semi Condensed Medium"/>
                <a:ea typeface="Barlow Semi Condensed Medium"/>
                <a:cs typeface="Barlow Semi Condensed Medium"/>
                <a:sym typeface="Barlow Semi Condensed Medium"/>
              </a:endParaRPr>
            </a:p>
          </p:txBody>
        </p:sp>
      </p:grpSp>
      <p:grpSp>
        <p:nvGrpSpPr>
          <p:cNvPr id="1448" name="Google Shape;1448;p26"/>
          <p:cNvGrpSpPr/>
          <p:nvPr/>
        </p:nvGrpSpPr>
        <p:grpSpPr>
          <a:xfrm>
            <a:off x="6551052" y="1296333"/>
            <a:ext cx="1466736" cy="1467280"/>
            <a:chOff x="1708681" y="2480698"/>
            <a:chExt cx="809100" cy="809400"/>
          </a:xfrm>
        </p:grpSpPr>
        <p:sp>
          <p:nvSpPr>
            <p:cNvPr id="1423" name="Google Shape;1423;p26"/>
            <p:cNvSpPr/>
            <p:nvPr/>
          </p:nvSpPr>
          <p:spPr>
            <a:xfrm>
              <a:off x="1708681" y="2480698"/>
              <a:ext cx="809100" cy="809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6"/>
            <p:cNvSpPr/>
            <p:nvPr/>
          </p:nvSpPr>
          <p:spPr>
            <a:xfrm>
              <a:off x="1812063" y="2584091"/>
              <a:ext cx="602700" cy="6027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26"/>
          <p:cNvGrpSpPr/>
          <p:nvPr/>
        </p:nvGrpSpPr>
        <p:grpSpPr>
          <a:xfrm>
            <a:off x="6507120" y="2942188"/>
            <a:ext cx="1554600" cy="1099093"/>
            <a:chOff x="6507120" y="2942188"/>
            <a:chExt cx="1554600" cy="1099093"/>
          </a:xfrm>
        </p:grpSpPr>
        <p:sp>
          <p:nvSpPr>
            <p:cNvPr id="1456" name="Google Shape;1456;p26"/>
            <p:cNvSpPr txBox="1"/>
            <p:nvPr/>
          </p:nvSpPr>
          <p:spPr>
            <a:xfrm>
              <a:off x="6508170" y="3428681"/>
              <a:ext cx="1552500" cy="6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ES" dirty="0">
                  <a:latin typeface="Barlow Semi Condensed"/>
                  <a:ea typeface="Barlow Semi Condensed"/>
                  <a:cs typeface="Barlow Semi Condensed"/>
                  <a:sym typeface="Barlow Semi Condensed"/>
                </a:rPr>
                <a:t>Implementa seguridad para proteger información distribuida.</a:t>
              </a:r>
              <a:endParaRPr dirty="0">
                <a:latin typeface="Barlow Semi Condensed"/>
                <a:ea typeface="Barlow Semi Condensed"/>
                <a:cs typeface="Barlow Semi Condensed"/>
                <a:sym typeface="Barlow Semi Condensed"/>
              </a:endParaRPr>
            </a:p>
          </p:txBody>
        </p:sp>
        <p:sp>
          <p:nvSpPr>
            <p:cNvPr id="1457" name="Google Shape;1457;p26"/>
            <p:cNvSpPr txBox="1"/>
            <p:nvPr/>
          </p:nvSpPr>
          <p:spPr>
            <a:xfrm>
              <a:off x="6507120" y="2942188"/>
              <a:ext cx="15546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EC" sz="1800" dirty="0">
                  <a:solidFill>
                    <a:schemeClr val="accent1"/>
                  </a:solidFill>
                  <a:latin typeface="Barlow Semi Condensed Medium"/>
                  <a:ea typeface="Barlow Semi Condensed Medium"/>
                  <a:cs typeface="Barlow Semi Condensed Medium"/>
                  <a:sym typeface="Barlow Semi Condensed Medium"/>
                </a:rPr>
                <a:t>Seguridad</a:t>
              </a:r>
              <a:endParaRPr sz="1800" dirty="0">
                <a:solidFill>
                  <a:schemeClr val="accent1"/>
                </a:solidFill>
                <a:latin typeface="Barlow Semi Condensed Medium"/>
                <a:ea typeface="Barlow Semi Condensed Medium"/>
                <a:cs typeface="Barlow Semi Condensed Medium"/>
                <a:sym typeface="Barlow Semi Condensed Medium"/>
              </a:endParaRPr>
            </a:p>
          </p:txBody>
        </p:sp>
      </p:grpSp>
      <p:cxnSp>
        <p:nvCxnSpPr>
          <p:cNvPr id="1458" name="Google Shape;1458;p26"/>
          <p:cNvCxnSpPr>
            <a:stCxn id="1418" idx="2"/>
          </p:cNvCxnSpPr>
          <p:nvPr/>
        </p:nvCxnSpPr>
        <p:spPr>
          <a:xfrm rot="10800000">
            <a:off x="4513" y="2468456"/>
            <a:ext cx="1121700" cy="1111200"/>
          </a:xfrm>
          <a:prstGeom prst="straightConnector1">
            <a:avLst/>
          </a:prstGeom>
          <a:noFill/>
          <a:ln w="9525" cap="flat" cmpd="sng">
            <a:solidFill>
              <a:schemeClr val="dk1"/>
            </a:solidFill>
            <a:prstDash val="solid"/>
            <a:round/>
            <a:headEnd type="none" w="med" len="med"/>
            <a:tailEnd type="none" w="med" len="med"/>
          </a:ln>
        </p:spPr>
      </p:cxnSp>
      <p:cxnSp>
        <p:nvCxnSpPr>
          <p:cNvPr id="1459" name="Google Shape;1459;p26"/>
          <p:cNvCxnSpPr>
            <a:stCxn id="1423" idx="6"/>
          </p:cNvCxnSpPr>
          <p:nvPr/>
        </p:nvCxnSpPr>
        <p:spPr>
          <a:xfrm>
            <a:off x="8017789" y="2029973"/>
            <a:ext cx="1124700" cy="1115700"/>
          </a:xfrm>
          <a:prstGeom prst="straightConnector1">
            <a:avLst/>
          </a:prstGeom>
          <a:noFill/>
          <a:ln w="9525" cap="flat" cmpd="sng">
            <a:solidFill>
              <a:schemeClr val="dk1"/>
            </a:solidFill>
            <a:prstDash val="solid"/>
            <a:round/>
            <a:headEnd type="none" w="med" len="med"/>
            <a:tailEnd type="none" w="med" len="med"/>
          </a:ln>
        </p:spPr>
      </p:cxnSp>
      <p:sp>
        <p:nvSpPr>
          <p:cNvPr id="6" name="Elipse 5">
            <a:extLst>
              <a:ext uri="{FF2B5EF4-FFF2-40B4-BE49-F238E27FC236}">
                <a16:creationId xmlns:a16="http://schemas.microsoft.com/office/drawing/2014/main" id="{4D82DBEC-5BF3-E43F-FF54-3438A002D78A}"/>
              </a:ext>
            </a:extLst>
          </p:cNvPr>
          <p:cNvSpPr/>
          <p:nvPr/>
        </p:nvSpPr>
        <p:spPr>
          <a:xfrm>
            <a:off x="1312823" y="3033835"/>
            <a:ext cx="1092574" cy="1111200"/>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7" name="Elipse 6">
            <a:extLst>
              <a:ext uri="{FF2B5EF4-FFF2-40B4-BE49-F238E27FC236}">
                <a16:creationId xmlns:a16="http://schemas.microsoft.com/office/drawing/2014/main" id="{2D6CBE6F-6180-D97C-5DC4-7CC39E23E73C}"/>
              </a:ext>
            </a:extLst>
          </p:cNvPr>
          <p:cNvSpPr/>
          <p:nvPr/>
        </p:nvSpPr>
        <p:spPr>
          <a:xfrm>
            <a:off x="3121103" y="1484548"/>
            <a:ext cx="1092574" cy="1111200"/>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8" name="Elipse 7">
            <a:extLst>
              <a:ext uri="{FF2B5EF4-FFF2-40B4-BE49-F238E27FC236}">
                <a16:creationId xmlns:a16="http://schemas.microsoft.com/office/drawing/2014/main" id="{5399C24C-3729-D24D-09C2-DFC6AF8E0EC9}"/>
              </a:ext>
            </a:extLst>
          </p:cNvPr>
          <p:cNvSpPr/>
          <p:nvPr/>
        </p:nvSpPr>
        <p:spPr>
          <a:xfrm>
            <a:off x="4934702" y="3033835"/>
            <a:ext cx="1092574" cy="1111200"/>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9" name="Elipse 8">
            <a:extLst>
              <a:ext uri="{FF2B5EF4-FFF2-40B4-BE49-F238E27FC236}">
                <a16:creationId xmlns:a16="http://schemas.microsoft.com/office/drawing/2014/main" id="{66CD09DE-3DB7-0379-43F3-82487B2E351C}"/>
              </a:ext>
            </a:extLst>
          </p:cNvPr>
          <p:cNvSpPr/>
          <p:nvPr/>
        </p:nvSpPr>
        <p:spPr>
          <a:xfrm>
            <a:off x="6733144" y="1474373"/>
            <a:ext cx="1092574" cy="1111200"/>
          </a:xfrm>
          <a:prstGeom prst="ellipse">
            <a:avLst/>
          </a:prstGeom>
          <a:blipFill dpi="0" rotWithShape="1">
            <a:blip r:embed="rId6">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C"/>
          </a:p>
        </p:txBody>
      </p:sp>
    </p:spTree>
    <p:extLst>
      <p:ext uri="{BB962C8B-B14F-4D97-AF65-F5344CB8AC3E}">
        <p14:creationId xmlns:p14="http://schemas.microsoft.com/office/powerpoint/2010/main" val="2505735380"/>
      </p:ext>
    </p:extLst>
  </p:cSld>
  <p:clrMapOvr>
    <a:masterClrMapping/>
  </p:clrMapOvr>
  <mc:AlternateContent xmlns:mc="http://schemas.openxmlformats.org/markup-compatibility/2006" xmlns:p14="http://schemas.microsoft.com/office/powerpoint/2010/main">
    <mc:Choice Requires="p14">
      <p:transition spd="slow" p14:dur="1600">
        <p14:prism dir="r" isContent="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3"/>
        <p:cNvGrpSpPr/>
        <p:nvPr/>
      </p:nvGrpSpPr>
      <p:grpSpPr>
        <a:xfrm>
          <a:off x="0" y="0"/>
          <a:ext cx="0" cy="0"/>
          <a:chOff x="0" y="0"/>
          <a:chExt cx="0" cy="0"/>
        </a:xfrm>
      </p:grpSpPr>
      <p:sp>
        <p:nvSpPr>
          <p:cNvPr id="1464" name="Google Shape;1464;p27"/>
          <p:cNvSpPr txBox="1">
            <a:spLocks noGrp="1"/>
          </p:cNvSpPr>
          <p:nvPr>
            <p:ph type="title"/>
          </p:nvPr>
        </p:nvSpPr>
        <p:spPr>
          <a:xfrm>
            <a:off x="676322" y="290569"/>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Preguntas</a:t>
            </a:r>
            <a:endParaRPr dirty="0"/>
          </a:p>
        </p:txBody>
      </p:sp>
      <p:grpSp>
        <p:nvGrpSpPr>
          <p:cNvPr id="1465" name="Google Shape;1465;p27"/>
          <p:cNvGrpSpPr/>
          <p:nvPr/>
        </p:nvGrpSpPr>
        <p:grpSpPr>
          <a:xfrm>
            <a:off x="676323" y="1071670"/>
            <a:ext cx="7696499" cy="3781261"/>
            <a:chOff x="1009652" y="1280363"/>
            <a:chExt cx="7124741" cy="3328212"/>
          </a:xfrm>
        </p:grpSpPr>
        <p:sp>
          <p:nvSpPr>
            <p:cNvPr id="1466" name="Google Shape;1466;p27"/>
            <p:cNvSpPr/>
            <p:nvPr/>
          </p:nvSpPr>
          <p:spPr>
            <a:xfrm>
              <a:off x="1009652" y="1280363"/>
              <a:ext cx="3499310" cy="1580515"/>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7"/>
            <p:cNvSpPr/>
            <p:nvPr/>
          </p:nvSpPr>
          <p:spPr>
            <a:xfrm>
              <a:off x="1009652" y="3028060"/>
              <a:ext cx="3499310" cy="1580515"/>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7"/>
            <p:cNvSpPr/>
            <p:nvPr/>
          </p:nvSpPr>
          <p:spPr>
            <a:xfrm>
              <a:off x="4635083" y="1280363"/>
              <a:ext cx="3499310" cy="1580515"/>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27"/>
            <p:cNvSpPr/>
            <p:nvPr/>
          </p:nvSpPr>
          <p:spPr>
            <a:xfrm>
              <a:off x="4635083" y="3028060"/>
              <a:ext cx="3499310" cy="1580515"/>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7"/>
            <p:cNvSpPr/>
            <p:nvPr/>
          </p:nvSpPr>
          <p:spPr>
            <a:xfrm>
              <a:off x="3608222" y="2024572"/>
              <a:ext cx="1839794" cy="1839794"/>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75" name="Google Shape;1475;p27"/>
          <p:cNvSpPr txBox="1"/>
          <p:nvPr/>
        </p:nvSpPr>
        <p:spPr>
          <a:xfrm>
            <a:off x="723750" y="1150009"/>
            <a:ext cx="3456629" cy="125071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600" dirty="0">
                <a:solidFill>
                  <a:schemeClr val="dk1"/>
                </a:solidFill>
                <a:latin typeface="Barlow Semi Condensed Medium" panose="00000606000000000000" pitchFamily="2" charset="0"/>
                <a:ea typeface="Barlow Semi Condensed"/>
                <a:cs typeface="Barlow Semi Condensed"/>
                <a:sym typeface="Barlow Semi Condensed"/>
              </a:rPr>
              <a:t>¿Qué beneficios y desafíos presentan los sistemas que utilizan recursos computacionales en varios nodos para alcanzar un objetivo compartido?</a:t>
            </a:r>
            <a:endParaRPr sz="1600" dirty="0">
              <a:solidFill>
                <a:schemeClr val="dk1"/>
              </a:solidFill>
              <a:latin typeface="Barlow Semi Condensed Medium" panose="00000606000000000000" pitchFamily="2" charset="0"/>
              <a:ea typeface="Barlow Semi Condensed"/>
              <a:cs typeface="Barlow Semi Condensed"/>
              <a:sym typeface="Barlow Semi Condensed"/>
            </a:endParaRPr>
          </a:p>
        </p:txBody>
      </p:sp>
      <p:grpSp>
        <p:nvGrpSpPr>
          <p:cNvPr id="1476" name="Google Shape;1476;p27"/>
          <p:cNvGrpSpPr/>
          <p:nvPr/>
        </p:nvGrpSpPr>
        <p:grpSpPr>
          <a:xfrm>
            <a:off x="1297265" y="2475635"/>
            <a:ext cx="2027088" cy="357197"/>
            <a:chOff x="1314450" y="2384225"/>
            <a:chExt cx="1876500" cy="314400"/>
          </a:xfrm>
        </p:grpSpPr>
        <p:sp>
          <p:nvSpPr>
            <p:cNvPr id="1477" name="Google Shape;1477;p27"/>
            <p:cNvSpPr/>
            <p:nvPr/>
          </p:nvSpPr>
          <p:spPr>
            <a:xfrm>
              <a:off x="1314450" y="2384225"/>
              <a:ext cx="314400" cy="3144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7"/>
            <p:cNvSpPr/>
            <p:nvPr/>
          </p:nvSpPr>
          <p:spPr>
            <a:xfrm>
              <a:off x="1704975" y="2384225"/>
              <a:ext cx="314400" cy="3144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27"/>
            <p:cNvSpPr/>
            <p:nvPr/>
          </p:nvSpPr>
          <p:spPr>
            <a:xfrm>
              <a:off x="2095500" y="2384225"/>
              <a:ext cx="314400" cy="3144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7"/>
            <p:cNvSpPr/>
            <p:nvPr/>
          </p:nvSpPr>
          <p:spPr>
            <a:xfrm>
              <a:off x="2486025" y="2384225"/>
              <a:ext cx="314400" cy="3144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7"/>
            <p:cNvSpPr/>
            <p:nvPr/>
          </p:nvSpPr>
          <p:spPr>
            <a:xfrm>
              <a:off x="2876550" y="2384225"/>
              <a:ext cx="314400" cy="3144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27"/>
          <p:cNvSpPr txBox="1"/>
          <p:nvPr/>
        </p:nvSpPr>
        <p:spPr>
          <a:xfrm>
            <a:off x="819893" y="3159158"/>
            <a:ext cx="2424374" cy="75597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600" dirty="0">
                <a:solidFill>
                  <a:schemeClr val="dk1"/>
                </a:solidFill>
                <a:latin typeface="Barlow Semi Condensed Medium" panose="00000606000000000000" pitchFamily="2" charset="0"/>
                <a:ea typeface="Barlow Semi Condensed"/>
                <a:cs typeface="Barlow Semi Condensed"/>
                <a:sym typeface="Barlow Semi Condensed"/>
              </a:rPr>
              <a:t>¿Cuáles son las ventajas de los sistemas distribuidos en comparación con las computadoras aisladas?</a:t>
            </a:r>
            <a:endParaRPr lang="es-EC" sz="1600" dirty="0">
              <a:solidFill>
                <a:schemeClr val="dk1"/>
              </a:solidFill>
              <a:latin typeface="Barlow Semi Condensed Medium" panose="00000606000000000000" pitchFamily="2" charset="0"/>
              <a:ea typeface="Barlow Semi Condensed"/>
              <a:cs typeface="Barlow Semi Condensed"/>
              <a:sym typeface="Barlow Semi Condensed"/>
            </a:endParaRPr>
          </a:p>
        </p:txBody>
      </p:sp>
      <p:grpSp>
        <p:nvGrpSpPr>
          <p:cNvPr id="1483" name="Google Shape;1483;p27"/>
          <p:cNvGrpSpPr/>
          <p:nvPr/>
        </p:nvGrpSpPr>
        <p:grpSpPr>
          <a:xfrm>
            <a:off x="1282981" y="4401923"/>
            <a:ext cx="2027088" cy="357197"/>
            <a:chOff x="1161997" y="3328424"/>
            <a:chExt cx="1876500" cy="314400"/>
          </a:xfrm>
        </p:grpSpPr>
        <p:sp>
          <p:nvSpPr>
            <p:cNvPr id="1484" name="Google Shape;1484;p27"/>
            <p:cNvSpPr/>
            <p:nvPr/>
          </p:nvSpPr>
          <p:spPr>
            <a:xfrm>
              <a:off x="1161997" y="3328424"/>
              <a:ext cx="314400" cy="31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7"/>
            <p:cNvSpPr/>
            <p:nvPr/>
          </p:nvSpPr>
          <p:spPr>
            <a:xfrm>
              <a:off x="1552522" y="3328424"/>
              <a:ext cx="314400" cy="31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7"/>
            <p:cNvSpPr/>
            <p:nvPr/>
          </p:nvSpPr>
          <p:spPr>
            <a:xfrm>
              <a:off x="1943047" y="3328424"/>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7"/>
            <p:cNvSpPr/>
            <p:nvPr/>
          </p:nvSpPr>
          <p:spPr>
            <a:xfrm>
              <a:off x="2333572" y="3328424"/>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7"/>
            <p:cNvSpPr/>
            <p:nvPr/>
          </p:nvSpPr>
          <p:spPr>
            <a:xfrm>
              <a:off x="2724097" y="3328424"/>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 name="Google Shape;1489;p27"/>
          <p:cNvSpPr txBox="1"/>
          <p:nvPr/>
        </p:nvSpPr>
        <p:spPr>
          <a:xfrm>
            <a:off x="5778977" y="3126680"/>
            <a:ext cx="2545130" cy="1112363"/>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ES" sz="1600" dirty="0">
                <a:latin typeface="Barlow Semi Condensed Medium" panose="00000606000000000000" pitchFamily="2" charset="0"/>
              </a:rPr>
              <a:t>¿Por qué la diversidad de sistemas en un entorno distribuido puede ser una desventaja?</a:t>
            </a:r>
            <a:endParaRPr sz="1600" dirty="0">
              <a:solidFill>
                <a:schemeClr val="dk1"/>
              </a:solidFill>
              <a:latin typeface="Barlow Semi Condensed Medium" panose="00000606000000000000" pitchFamily="2" charset="0"/>
              <a:ea typeface="Barlow Semi Condensed"/>
              <a:cs typeface="Barlow Semi Condensed"/>
              <a:sym typeface="Barlow Semi Condensed"/>
            </a:endParaRPr>
          </a:p>
        </p:txBody>
      </p:sp>
      <p:grpSp>
        <p:nvGrpSpPr>
          <p:cNvPr id="1490" name="Google Shape;1490;p27"/>
          <p:cNvGrpSpPr/>
          <p:nvPr/>
        </p:nvGrpSpPr>
        <p:grpSpPr>
          <a:xfrm>
            <a:off x="5901135" y="4380320"/>
            <a:ext cx="2027088" cy="357197"/>
            <a:chOff x="6105497" y="3328424"/>
            <a:chExt cx="1876500" cy="314400"/>
          </a:xfrm>
        </p:grpSpPr>
        <p:sp>
          <p:nvSpPr>
            <p:cNvPr id="1491" name="Google Shape;1491;p27"/>
            <p:cNvSpPr/>
            <p:nvPr/>
          </p:nvSpPr>
          <p:spPr>
            <a:xfrm>
              <a:off x="6105497" y="3328424"/>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7"/>
            <p:cNvSpPr/>
            <p:nvPr/>
          </p:nvSpPr>
          <p:spPr>
            <a:xfrm>
              <a:off x="6496022" y="3328424"/>
              <a:ext cx="314400" cy="31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7"/>
            <p:cNvSpPr/>
            <p:nvPr/>
          </p:nvSpPr>
          <p:spPr>
            <a:xfrm>
              <a:off x="6886547" y="3328424"/>
              <a:ext cx="314400" cy="31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7"/>
            <p:cNvSpPr/>
            <p:nvPr/>
          </p:nvSpPr>
          <p:spPr>
            <a:xfrm>
              <a:off x="7277072" y="3328424"/>
              <a:ext cx="314400" cy="31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7"/>
            <p:cNvSpPr/>
            <p:nvPr/>
          </p:nvSpPr>
          <p:spPr>
            <a:xfrm>
              <a:off x="7667597" y="3328424"/>
              <a:ext cx="314400" cy="31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 name="Google Shape;1496;p27"/>
          <p:cNvSpPr txBox="1"/>
          <p:nvPr/>
        </p:nvSpPr>
        <p:spPr>
          <a:xfrm>
            <a:off x="5375281" y="1178499"/>
            <a:ext cx="2997541" cy="755977"/>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ES" sz="1600" dirty="0">
                <a:solidFill>
                  <a:schemeClr val="dk1"/>
                </a:solidFill>
                <a:latin typeface="Barlow Semi Condensed Medium" panose="00000606000000000000" pitchFamily="2" charset="0"/>
                <a:ea typeface="Barlow Semi Condensed"/>
                <a:cs typeface="Barlow Semi Condensed"/>
                <a:sym typeface="Barlow Semi Condensed"/>
              </a:rPr>
              <a:t>¿Cuáles son las principales preocupaciones de seguridad en un sistema distribuido comparado con una computadora aislada?</a:t>
            </a:r>
            <a:endParaRPr sz="1600" dirty="0">
              <a:solidFill>
                <a:schemeClr val="dk1"/>
              </a:solidFill>
              <a:latin typeface="Barlow Semi Condensed Medium" panose="00000606000000000000" pitchFamily="2" charset="0"/>
              <a:ea typeface="Barlow Semi Condensed"/>
              <a:cs typeface="Barlow Semi Condensed"/>
              <a:sym typeface="Barlow Semi Condensed"/>
            </a:endParaRPr>
          </a:p>
        </p:txBody>
      </p:sp>
      <p:grpSp>
        <p:nvGrpSpPr>
          <p:cNvPr id="1497" name="Google Shape;1497;p27"/>
          <p:cNvGrpSpPr/>
          <p:nvPr/>
        </p:nvGrpSpPr>
        <p:grpSpPr>
          <a:xfrm>
            <a:off x="6240765" y="2475110"/>
            <a:ext cx="2027088" cy="357197"/>
            <a:chOff x="1314450" y="2384225"/>
            <a:chExt cx="1876500" cy="314400"/>
          </a:xfrm>
        </p:grpSpPr>
        <p:sp>
          <p:nvSpPr>
            <p:cNvPr id="1498" name="Google Shape;1498;p27"/>
            <p:cNvSpPr/>
            <p:nvPr/>
          </p:nvSpPr>
          <p:spPr>
            <a:xfrm>
              <a:off x="1314450" y="2384225"/>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7"/>
            <p:cNvSpPr/>
            <p:nvPr/>
          </p:nvSpPr>
          <p:spPr>
            <a:xfrm>
              <a:off x="1704975" y="2384225"/>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7"/>
            <p:cNvSpPr/>
            <p:nvPr/>
          </p:nvSpPr>
          <p:spPr>
            <a:xfrm>
              <a:off x="2095500" y="2384225"/>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7"/>
            <p:cNvSpPr/>
            <p:nvPr/>
          </p:nvSpPr>
          <p:spPr>
            <a:xfrm>
              <a:off x="2486025" y="2384225"/>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7"/>
            <p:cNvSpPr/>
            <p:nvPr/>
          </p:nvSpPr>
          <p:spPr>
            <a:xfrm>
              <a:off x="2876550" y="2384225"/>
              <a:ext cx="314400" cy="31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n 2" descr="Una caricatura de una persona&#10;&#10;Descripción generada automáticamente con confianza media">
            <a:extLst>
              <a:ext uri="{FF2B5EF4-FFF2-40B4-BE49-F238E27FC236}">
                <a16:creationId xmlns:a16="http://schemas.microsoft.com/office/drawing/2014/main" id="{C6672EF8-3E2A-1CFC-4523-534AA83CEB7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23041" y1="53377" x2="23041" y2="53377"/>
                        <a14:foregroundMark x1="23041" y1="53377" x2="23041" y2="53377"/>
                        <a14:foregroundMark x1="22765" y1="41854" x2="22765" y2="41854"/>
                        <a14:foregroundMark x1="22765" y1="41854" x2="22765" y2="41854"/>
                        <a14:foregroundMark x1="23041" y1="43444" x2="23041" y2="43444"/>
                        <a14:foregroundMark x1="23041" y1="43444" x2="23041" y2="43444"/>
                        <a14:foregroundMark x1="23779" y1="87417" x2="23779" y2="87417"/>
                        <a14:foregroundMark x1="23779" y1="87417" x2="23779" y2="87417"/>
                        <a14:foregroundMark x1="19263" y1="86887" x2="19263" y2="86887"/>
                        <a14:foregroundMark x1="19263" y1="86887" x2="19263" y2="86887"/>
                        <a14:foregroundMark x1="51613" y1="83841" x2="51613" y2="83841"/>
                        <a14:foregroundMark x1="51613" y1="83841" x2="51613" y2="83841"/>
                        <a14:foregroundMark x1="47097" y1="84371" x2="47097" y2="84371"/>
                        <a14:foregroundMark x1="47097" y1="84371" x2="47097" y2="84371"/>
                        <a14:foregroundMark x1="71060" y1="76424" x2="71060" y2="76424"/>
                        <a14:foregroundMark x1="71060" y1="76424" x2="71060" y2="76424"/>
                        <a14:foregroundMark x1="68295" y1="43444" x2="68295" y2="43444"/>
                        <a14:foregroundMark x1="68295" y1="43444" x2="68295" y2="43444"/>
                        <a14:foregroundMark x1="68940" y1="47417" x2="68940" y2="47417"/>
                        <a14:foregroundMark x1="68940" y1="47417" x2="68940" y2="47417"/>
                        <a14:foregroundMark x1="68940" y1="49404" x2="68940" y2="49404"/>
                        <a14:foregroundMark x1="68940" y1="49404" x2="68940" y2="49404"/>
                        <a14:foregroundMark x1="67926" y1="48344" x2="67926" y2="48344"/>
                        <a14:foregroundMark x1="67926" y1="48344" x2="67926" y2="48344"/>
                        <a14:foregroundMark x1="68664" y1="45960" x2="68479" y2="53510"/>
                        <a14:foregroundMark x1="72166" y1="86358" x2="72166" y2="86358"/>
                        <a14:foregroundMark x1="28571" y1="63974" x2="28571" y2="63974"/>
                      </a14:backgroundRemoval>
                    </a14:imgEffect>
                  </a14:imgLayer>
                </a14:imgProps>
              </a:ext>
            </a:extLst>
          </a:blip>
          <a:stretch>
            <a:fillRect/>
          </a:stretch>
        </p:blipFill>
        <p:spPr>
          <a:xfrm>
            <a:off x="3328053" y="1997455"/>
            <a:ext cx="2578405" cy="17941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3"/>
        <p:cNvGrpSpPr/>
        <p:nvPr/>
      </p:nvGrpSpPr>
      <p:grpSpPr>
        <a:xfrm>
          <a:off x="0" y="0"/>
          <a:ext cx="0" cy="0"/>
          <a:chOff x="0" y="0"/>
          <a:chExt cx="0" cy="0"/>
        </a:xfrm>
      </p:grpSpPr>
      <p:sp>
        <p:nvSpPr>
          <p:cNvPr id="1464" name="Google Shape;1464;p27"/>
          <p:cNvSpPr txBox="1">
            <a:spLocks noGrp="1"/>
          </p:cNvSpPr>
          <p:nvPr>
            <p:ph type="title"/>
          </p:nvPr>
        </p:nvSpPr>
        <p:spPr>
          <a:xfrm>
            <a:off x="676322" y="290569"/>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Preguntas</a:t>
            </a:r>
            <a:endParaRPr dirty="0"/>
          </a:p>
        </p:txBody>
      </p:sp>
      <p:grpSp>
        <p:nvGrpSpPr>
          <p:cNvPr id="1465" name="Google Shape;1465;p27"/>
          <p:cNvGrpSpPr/>
          <p:nvPr/>
        </p:nvGrpSpPr>
        <p:grpSpPr>
          <a:xfrm>
            <a:off x="723750" y="1099625"/>
            <a:ext cx="7696499" cy="2935747"/>
            <a:chOff x="1009652" y="1280363"/>
            <a:chExt cx="7124741" cy="2584003"/>
          </a:xfrm>
        </p:grpSpPr>
        <p:sp>
          <p:nvSpPr>
            <p:cNvPr id="1466" name="Google Shape;1466;p27"/>
            <p:cNvSpPr/>
            <p:nvPr/>
          </p:nvSpPr>
          <p:spPr>
            <a:xfrm>
              <a:off x="1009652" y="1280363"/>
              <a:ext cx="3499310" cy="1580515"/>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chemeClr val="accent6">
                <a:lumMod val="20000"/>
                <a:lumOff val="80000"/>
              </a:scheme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7"/>
            <p:cNvSpPr/>
            <p:nvPr/>
          </p:nvSpPr>
          <p:spPr>
            <a:xfrm>
              <a:off x="4635083" y="1280363"/>
              <a:ext cx="3499310" cy="1580515"/>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7"/>
            <p:cNvSpPr/>
            <p:nvPr/>
          </p:nvSpPr>
          <p:spPr>
            <a:xfrm>
              <a:off x="3608222" y="2024572"/>
              <a:ext cx="1839794" cy="1839794"/>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75" name="Google Shape;1475;p27"/>
          <p:cNvSpPr txBox="1"/>
          <p:nvPr/>
        </p:nvSpPr>
        <p:spPr>
          <a:xfrm>
            <a:off x="723750" y="1150009"/>
            <a:ext cx="3456629" cy="125071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800" dirty="0">
                <a:latin typeface="Barlow Semi Condensed Medium" panose="00000606000000000000" pitchFamily="2" charset="0"/>
              </a:rPr>
              <a:t>¿Qué tipos de sistemas operativos pueden utilizarse para organizar una cantidad de computadoras?</a:t>
            </a:r>
            <a:endParaRPr dirty="0">
              <a:solidFill>
                <a:schemeClr val="dk1"/>
              </a:solidFill>
              <a:latin typeface="Barlow Semi Condensed Medium" panose="00000606000000000000" pitchFamily="2" charset="0"/>
              <a:ea typeface="Barlow Semi Condensed"/>
              <a:cs typeface="Barlow Semi Condensed"/>
              <a:sym typeface="Barlow Semi Condensed"/>
            </a:endParaRPr>
          </a:p>
        </p:txBody>
      </p:sp>
      <p:grpSp>
        <p:nvGrpSpPr>
          <p:cNvPr id="1476" name="Google Shape;1476;p27"/>
          <p:cNvGrpSpPr/>
          <p:nvPr/>
        </p:nvGrpSpPr>
        <p:grpSpPr>
          <a:xfrm>
            <a:off x="1297265" y="2475635"/>
            <a:ext cx="2027088" cy="357197"/>
            <a:chOff x="1314450" y="2384225"/>
            <a:chExt cx="1876500" cy="314400"/>
          </a:xfrm>
        </p:grpSpPr>
        <p:sp>
          <p:nvSpPr>
            <p:cNvPr id="1477" name="Google Shape;1477;p27"/>
            <p:cNvSpPr/>
            <p:nvPr/>
          </p:nvSpPr>
          <p:spPr>
            <a:xfrm>
              <a:off x="1314450" y="2384225"/>
              <a:ext cx="314400" cy="3144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7"/>
            <p:cNvSpPr/>
            <p:nvPr/>
          </p:nvSpPr>
          <p:spPr>
            <a:xfrm>
              <a:off x="1704975" y="2384225"/>
              <a:ext cx="314400" cy="3144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7"/>
            <p:cNvSpPr/>
            <p:nvPr/>
          </p:nvSpPr>
          <p:spPr>
            <a:xfrm>
              <a:off x="2095500" y="2384225"/>
              <a:ext cx="314400" cy="3144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7"/>
            <p:cNvSpPr/>
            <p:nvPr/>
          </p:nvSpPr>
          <p:spPr>
            <a:xfrm>
              <a:off x="2486025" y="2384225"/>
              <a:ext cx="314400" cy="3144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7"/>
            <p:cNvSpPr/>
            <p:nvPr/>
          </p:nvSpPr>
          <p:spPr>
            <a:xfrm>
              <a:off x="2876550" y="2384225"/>
              <a:ext cx="314400" cy="3144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 name="Google Shape;1496;p27"/>
          <p:cNvSpPr txBox="1"/>
          <p:nvPr/>
        </p:nvSpPr>
        <p:spPr>
          <a:xfrm>
            <a:off x="5769472" y="1562100"/>
            <a:ext cx="2498387" cy="956857"/>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dirty="0">
                <a:solidFill>
                  <a:schemeClr val="dk1"/>
                </a:solidFill>
                <a:latin typeface="Barlow Semi Condensed Medium" panose="00000606000000000000" pitchFamily="2" charset="0"/>
                <a:ea typeface="Barlow Semi Condensed"/>
                <a:cs typeface="Barlow Semi Condensed"/>
                <a:sym typeface="Barlow Semi Condensed"/>
              </a:rPr>
              <a:t>3 Aspectos del diseño de Sistema Distribuido</a:t>
            </a:r>
            <a:endParaRPr sz="1800" dirty="0">
              <a:solidFill>
                <a:schemeClr val="dk1"/>
              </a:solidFill>
              <a:latin typeface="Barlow Semi Condensed Medium" panose="00000606000000000000" pitchFamily="2" charset="0"/>
              <a:ea typeface="Barlow Semi Condensed"/>
              <a:cs typeface="Barlow Semi Condensed"/>
              <a:sym typeface="Barlow Semi Condensed"/>
            </a:endParaRPr>
          </a:p>
        </p:txBody>
      </p:sp>
      <p:grpSp>
        <p:nvGrpSpPr>
          <p:cNvPr id="1497" name="Google Shape;1497;p27"/>
          <p:cNvGrpSpPr/>
          <p:nvPr/>
        </p:nvGrpSpPr>
        <p:grpSpPr>
          <a:xfrm>
            <a:off x="6240765" y="2475110"/>
            <a:ext cx="2027088" cy="357197"/>
            <a:chOff x="1314450" y="2384225"/>
            <a:chExt cx="1876500" cy="314400"/>
          </a:xfrm>
        </p:grpSpPr>
        <p:sp>
          <p:nvSpPr>
            <p:cNvPr id="1498" name="Google Shape;1498;p27"/>
            <p:cNvSpPr/>
            <p:nvPr/>
          </p:nvSpPr>
          <p:spPr>
            <a:xfrm>
              <a:off x="1314450" y="2384225"/>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7"/>
            <p:cNvSpPr/>
            <p:nvPr/>
          </p:nvSpPr>
          <p:spPr>
            <a:xfrm>
              <a:off x="1704975" y="2384225"/>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7"/>
            <p:cNvSpPr/>
            <p:nvPr/>
          </p:nvSpPr>
          <p:spPr>
            <a:xfrm>
              <a:off x="2095500" y="2384225"/>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7"/>
            <p:cNvSpPr/>
            <p:nvPr/>
          </p:nvSpPr>
          <p:spPr>
            <a:xfrm>
              <a:off x="2486025" y="2384225"/>
              <a:ext cx="314400" cy="314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7"/>
            <p:cNvSpPr/>
            <p:nvPr/>
          </p:nvSpPr>
          <p:spPr>
            <a:xfrm>
              <a:off x="2876550" y="2384225"/>
              <a:ext cx="314400" cy="31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n 2" descr="Una caricatura de una persona&#10;&#10;Descripción generada automáticamente con confianza media">
            <a:extLst>
              <a:ext uri="{FF2B5EF4-FFF2-40B4-BE49-F238E27FC236}">
                <a16:creationId xmlns:a16="http://schemas.microsoft.com/office/drawing/2014/main" id="{C6672EF8-3E2A-1CFC-4523-534AA83CEB7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23041" y1="53377" x2="23041" y2="53377"/>
                        <a14:foregroundMark x1="23041" y1="53377" x2="23041" y2="53377"/>
                        <a14:foregroundMark x1="22765" y1="41854" x2="22765" y2="41854"/>
                        <a14:foregroundMark x1="22765" y1="41854" x2="22765" y2="41854"/>
                        <a14:foregroundMark x1="23041" y1="43444" x2="23041" y2="43444"/>
                        <a14:foregroundMark x1="23041" y1="43444" x2="23041" y2="43444"/>
                        <a14:foregroundMark x1="23779" y1="87417" x2="23779" y2="87417"/>
                        <a14:foregroundMark x1="23779" y1="87417" x2="23779" y2="87417"/>
                        <a14:foregroundMark x1="19263" y1="86887" x2="19263" y2="86887"/>
                        <a14:foregroundMark x1="19263" y1="86887" x2="19263" y2="86887"/>
                        <a14:foregroundMark x1="51613" y1="83841" x2="51613" y2="83841"/>
                        <a14:foregroundMark x1="51613" y1="83841" x2="51613" y2="83841"/>
                        <a14:foregroundMark x1="47097" y1="84371" x2="47097" y2="84371"/>
                        <a14:foregroundMark x1="47097" y1="84371" x2="47097" y2="84371"/>
                        <a14:foregroundMark x1="71060" y1="76424" x2="71060" y2="76424"/>
                        <a14:foregroundMark x1="71060" y1="76424" x2="71060" y2="76424"/>
                        <a14:foregroundMark x1="68295" y1="43444" x2="68295" y2="43444"/>
                        <a14:foregroundMark x1="68295" y1="43444" x2="68295" y2="43444"/>
                        <a14:foregroundMark x1="68940" y1="47417" x2="68940" y2="47417"/>
                        <a14:foregroundMark x1="68940" y1="47417" x2="68940" y2="47417"/>
                        <a14:foregroundMark x1="68940" y1="49404" x2="68940" y2="49404"/>
                        <a14:foregroundMark x1="68940" y1="49404" x2="68940" y2="49404"/>
                        <a14:foregroundMark x1="67926" y1="48344" x2="67926" y2="48344"/>
                        <a14:foregroundMark x1="67926" y1="48344" x2="67926" y2="48344"/>
                        <a14:foregroundMark x1="68664" y1="45960" x2="68479" y2="53510"/>
                        <a14:foregroundMark x1="72166" y1="86358" x2="72166" y2="86358"/>
                        <a14:foregroundMark x1="28571" y1="63974" x2="28571" y2="63974"/>
                      </a14:backgroundRemoval>
                    </a14:imgEffect>
                  </a14:imgLayer>
                </a14:imgProps>
              </a:ext>
            </a:extLst>
          </a:blip>
          <a:stretch>
            <a:fillRect/>
          </a:stretch>
        </p:blipFill>
        <p:spPr>
          <a:xfrm>
            <a:off x="3324353" y="1935370"/>
            <a:ext cx="2594558" cy="1805429"/>
          </a:xfrm>
          <a:prstGeom prst="rect">
            <a:avLst/>
          </a:prstGeom>
        </p:spPr>
      </p:pic>
    </p:spTree>
    <p:extLst>
      <p:ext uri="{BB962C8B-B14F-4D97-AF65-F5344CB8AC3E}">
        <p14:creationId xmlns:p14="http://schemas.microsoft.com/office/powerpoint/2010/main" val="3245941641"/>
      </p:ext>
    </p:extLst>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36"/>
        <p:cNvGrpSpPr/>
        <p:nvPr/>
      </p:nvGrpSpPr>
      <p:grpSpPr>
        <a:xfrm>
          <a:off x="0" y="0"/>
          <a:ext cx="0" cy="0"/>
          <a:chOff x="0" y="0"/>
          <a:chExt cx="0" cy="0"/>
        </a:xfrm>
      </p:grpSpPr>
      <p:pic>
        <p:nvPicPr>
          <p:cNvPr id="6" name="Imagen 5">
            <a:extLst>
              <a:ext uri="{FF2B5EF4-FFF2-40B4-BE49-F238E27FC236}">
                <a16:creationId xmlns:a16="http://schemas.microsoft.com/office/drawing/2014/main" id="{366259DE-A08B-FDBB-C439-79CB0159B862}"/>
              </a:ext>
            </a:extLst>
          </p:cNvPr>
          <p:cNvPicPr>
            <a:picLocks noChangeAspect="1"/>
          </p:cNvPicPr>
          <p:nvPr/>
        </p:nvPicPr>
        <p:blipFill>
          <a:blip r:embed="rId3"/>
          <a:stretch>
            <a:fillRect/>
          </a:stretch>
        </p:blipFill>
        <p:spPr>
          <a:xfrm>
            <a:off x="-1" y="1"/>
            <a:ext cx="9144001" cy="5143500"/>
          </a:xfrm>
          <a:prstGeom prst="rect">
            <a:avLst/>
          </a:prstGeom>
        </p:spPr>
      </p:pic>
      <p:pic>
        <p:nvPicPr>
          <p:cNvPr id="5" name="Imagen 4">
            <a:extLst>
              <a:ext uri="{FF2B5EF4-FFF2-40B4-BE49-F238E27FC236}">
                <a16:creationId xmlns:a16="http://schemas.microsoft.com/office/drawing/2014/main" id="{240C01C4-E10D-A830-1C52-2218985ECA9C}"/>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91" b="89979" l="6160" r="92140">
                        <a14:foregroundMark x1="14640" y1="28773" x2="14640" y2="28773"/>
                        <a14:foregroundMark x1="14640" y1="28773" x2="14640" y2="28773"/>
                        <a14:foregroundMark x1="11261" y1="39514" x2="8420" y2="48545"/>
                        <a14:foregroundMark x1="14640" y1="28773" x2="11261" y2="39514"/>
                        <a14:foregroundMark x1="8420" y1="48545" x2="8420" y2="48545"/>
                        <a14:foregroundMark x1="8420" y1="48545" x2="10120" y2="31323"/>
                        <a14:foregroundMark x1="10120" y1="31323" x2="10120" y2="31323"/>
                        <a14:foregroundMark x1="7300" y1="41194" x2="7300" y2="41194"/>
                        <a14:foregroundMark x1="7300" y1="41194" x2="7300" y2="41194"/>
                        <a14:foregroundMark x1="6180" y1="45995" x2="6180" y2="42034"/>
                        <a14:foregroundMark x1="20660" y1="56436" x2="20660" y2="56436"/>
                        <a14:foregroundMark x1="20660" y1="56436" x2="20660" y2="56436"/>
                        <a14:foregroundMark x1="30240" y1="64326" x2="33080" y2="64326"/>
                        <a14:foregroundMark x1="50000" y1="60666" x2="56960" y2="60966"/>
                        <a14:foregroundMark x1="67300" y1="61806" x2="72380" y2="64326"/>
                        <a14:foregroundMark x1="59220" y1="39514" x2="59020" y2="38104"/>
                        <a14:foregroundMark x1="85360" y1="48545" x2="89380" y2="37144"/>
                        <a14:foregroundMark x1="89380" y1="37144" x2="89700" y2="36964"/>
                        <a14:foregroundMark x1="84040" y1="57576" x2="83300" y2="56436"/>
                        <a14:foregroundMark x1="92140" y1="27663" x2="90820" y2="30483"/>
                        <a14:backgroundMark x1="11440" y1="39514" x2="11440" y2="39514"/>
                        <a14:backgroundMark x1="11440" y1="39514" x2="11440" y2="39514"/>
                        <a14:backgroundMark x1="10760" y1="42034" x2="14140" y2="33483"/>
                        <a14:backgroundMark x1="10440" y1="43174" x2="13240" y2="34683"/>
                        <a14:backgroundMark x1="13240" y1="34683" x2="13680" y2="34623"/>
                      </a14:backgroundRemoval>
                    </a14:imgEffect>
                  </a14:imgLayer>
                </a14:imgProps>
              </a:ext>
            </a:extLst>
          </a:blip>
          <a:stretch>
            <a:fillRect/>
          </a:stretch>
        </p:blipFill>
        <p:spPr>
          <a:xfrm>
            <a:off x="3339681" y="-413253"/>
            <a:ext cx="5804319" cy="3869159"/>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7" name="Google Shape;927;p18"/>
          <p:cNvSpPr txBox="1">
            <a:spLocks noGrp="1"/>
          </p:cNvSpPr>
          <p:nvPr>
            <p:ph type="title"/>
          </p:nvPr>
        </p:nvSpPr>
        <p:spPr>
          <a:xfrm>
            <a:off x="713250" y="202809"/>
            <a:ext cx="771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INTRODUCCIÓN</a:t>
            </a:r>
            <a:endParaRPr sz="3600" dirty="0"/>
          </a:p>
        </p:txBody>
      </p:sp>
      <p:pic>
        <p:nvPicPr>
          <p:cNvPr id="3" name="Imagen 2">
            <a:extLst>
              <a:ext uri="{FF2B5EF4-FFF2-40B4-BE49-F238E27FC236}">
                <a16:creationId xmlns:a16="http://schemas.microsoft.com/office/drawing/2014/main" id="{B5778C71-6161-D939-7494-C98D0F4CF0C4}"/>
              </a:ext>
            </a:extLst>
          </p:cNvPr>
          <p:cNvPicPr>
            <a:picLocks noChangeAspect="1"/>
          </p:cNvPicPr>
          <p:nvPr/>
        </p:nvPicPr>
        <p:blipFill>
          <a:blip r:embed="rId3"/>
          <a:stretch>
            <a:fillRect/>
          </a:stretch>
        </p:blipFill>
        <p:spPr>
          <a:xfrm>
            <a:off x="6401289" y="1010093"/>
            <a:ext cx="2226221" cy="2679405"/>
          </a:xfrm>
          <a:prstGeom prst="rect">
            <a:avLst/>
          </a:prstGeom>
        </p:spPr>
      </p:pic>
      <p:sp>
        <p:nvSpPr>
          <p:cNvPr id="4" name="Rectángulo: esquinas redondeadas 3">
            <a:extLst>
              <a:ext uri="{FF2B5EF4-FFF2-40B4-BE49-F238E27FC236}">
                <a16:creationId xmlns:a16="http://schemas.microsoft.com/office/drawing/2014/main" id="{44980418-38CF-844A-A340-634200F13F3C}"/>
              </a:ext>
            </a:extLst>
          </p:cNvPr>
          <p:cNvSpPr/>
          <p:nvPr/>
        </p:nvSpPr>
        <p:spPr>
          <a:xfrm>
            <a:off x="614870" y="1138335"/>
            <a:ext cx="5591858" cy="1073889"/>
          </a:xfrm>
          <a:prstGeom prst="roundRect">
            <a:avLst/>
          </a:prstGeom>
          <a:solidFill>
            <a:schemeClr val="accent1">
              <a:lumMod val="20000"/>
              <a:lumOff val="8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 sz="1800" dirty="0">
              <a:solidFill>
                <a:srgbClr val="434343"/>
              </a:solidFill>
              <a:latin typeface="Pandora-Book"/>
            </a:endParaRPr>
          </a:p>
          <a:p>
            <a:r>
              <a:rPr lang="en" sz="1800" dirty="0">
                <a:solidFill>
                  <a:schemeClr val="tx1"/>
                </a:solidFill>
                <a:latin typeface="Pandora-Book"/>
              </a:rPr>
              <a:t>Es el conjunto de programas informáticos que utilizan recursos </a:t>
            </a:r>
            <a:r>
              <a:rPr lang="en" sz="1800" dirty="0">
                <a:solidFill>
                  <a:schemeClr val="tx1"/>
                </a:solidFill>
                <a:uFill>
                  <a:noFill/>
                </a:uFill>
                <a:latin typeface="Pandora-Book"/>
              </a:rPr>
              <a:t>computacionales en varios nodos de cálculo distintos para lograr un objetivo compartido común</a:t>
            </a:r>
            <a:r>
              <a:rPr lang="en" sz="1800" dirty="0">
                <a:solidFill>
                  <a:schemeClr val="tx1"/>
                </a:solidFill>
                <a:latin typeface="Pandora-Book"/>
              </a:rPr>
              <a:t>.</a:t>
            </a:r>
          </a:p>
          <a:p>
            <a:endParaRPr lang="es-EC" dirty="0"/>
          </a:p>
        </p:txBody>
      </p:sp>
      <p:sp>
        <p:nvSpPr>
          <p:cNvPr id="6" name="Rectángulo: esquinas redondeadas 5">
            <a:extLst>
              <a:ext uri="{FF2B5EF4-FFF2-40B4-BE49-F238E27FC236}">
                <a16:creationId xmlns:a16="http://schemas.microsoft.com/office/drawing/2014/main" id="{6B45BF7F-AD1C-DE93-61D9-BED9ACFD23B0}"/>
              </a:ext>
            </a:extLst>
          </p:cNvPr>
          <p:cNvSpPr/>
          <p:nvPr/>
        </p:nvSpPr>
        <p:spPr>
          <a:xfrm>
            <a:off x="516490" y="2571750"/>
            <a:ext cx="5788618" cy="1275907"/>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rtl="0">
              <a:spcBef>
                <a:spcPts val="0"/>
              </a:spcBef>
              <a:spcAft>
                <a:spcPts val="0"/>
              </a:spcAft>
              <a:buSzPts val="1400"/>
            </a:pPr>
            <a:r>
              <a:rPr kumimoji="0" lang="es-EC" altLang="es-EC" sz="1800" b="0" i="0" u="none" strike="noStrike" cap="none" normalizeH="0" baseline="0" dirty="0">
                <a:ln>
                  <a:noFill/>
                </a:ln>
                <a:solidFill>
                  <a:schemeClr val="tx1"/>
                </a:solidFill>
                <a:effectLst/>
                <a:latin typeface="Pandora-Book"/>
              </a:rPr>
              <a:t>-Permiten implementar proyectos de forma más eficiente.</a:t>
            </a:r>
          </a:p>
          <a:p>
            <a:pPr lvl="0" algn="l" rtl="0">
              <a:spcBef>
                <a:spcPts val="0"/>
              </a:spcBef>
              <a:spcAft>
                <a:spcPts val="0"/>
              </a:spcAft>
              <a:buSzPts val="1400"/>
            </a:pPr>
            <a:r>
              <a:rPr kumimoji="0" lang="es-EC" altLang="es-EC" sz="1800" b="0" i="0" u="none" strike="noStrike" cap="none" normalizeH="0" baseline="0" dirty="0">
                <a:ln>
                  <a:noFill/>
                </a:ln>
                <a:solidFill>
                  <a:schemeClr val="tx1"/>
                </a:solidFill>
                <a:effectLst/>
                <a:latin typeface="Pandora-Book"/>
              </a:rPr>
              <a:t>-Permiten implementar proyectos a un menor costo.</a:t>
            </a:r>
          </a:p>
          <a:p>
            <a:pPr lvl="0" algn="l" rtl="0">
              <a:spcBef>
                <a:spcPts val="0"/>
              </a:spcBef>
              <a:spcAft>
                <a:spcPts val="0"/>
              </a:spcAft>
              <a:buSzPts val="1400"/>
            </a:pPr>
            <a:r>
              <a:rPr kumimoji="0" lang="es-EC" altLang="es-EC" sz="1800" b="0" i="0" u="none" strike="noStrike" cap="none" normalizeH="0" baseline="0" dirty="0">
                <a:ln>
                  <a:noFill/>
                </a:ln>
                <a:solidFill>
                  <a:schemeClr val="tx1"/>
                </a:solidFill>
                <a:effectLst/>
                <a:latin typeface="Pandora-Book"/>
              </a:rPr>
              <a:t>-Requieren de procesamientos complejos</a:t>
            </a:r>
            <a:endParaRPr lang="es-EC" dirty="0"/>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10" name="CuadroTexto 9">
            <a:extLst>
              <a:ext uri="{FF2B5EF4-FFF2-40B4-BE49-F238E27FC236}">
                <a16:creationId xmlns:a16="http://schemas.microsoft.com/office/drawing/2014/main" id="{59470DFC-C546-D508-F941-6041964AAC7D}"/>
              </a:ext>
            </a:extLst>
          </p:cNvPr>
          <p:cNvSpPr txBox="1"/>
          <p:nvPr/>
        </p:nvSpPr>
        <p:spPr>
          <a:xfrm>
            <a:off x="1297173" y="354810"/>
            <a:ext cx="6804836" cy="523220"/>
          </a:xfrm>
          <a:prstGeom prst="rect">
            <a:avLst/>
          </a:prstGeom>
          <a:solidFill>
            <a:srgbClr val="FFF4E1"/>
          </a:solidFill>
          <a:ln>
            <a:solidFill>
              <a:srgbClr val="FEE4B4"/>
            </a:solidFill>
          </a:ln>
        </p:spPr>
        <p:txBody>
          <a:bodyPr wrap="square">
            <a:spAutoFit/>
          </a:bodyPr>
          <a:lstStyle/>
          <a:p>
            <a:r>
              <a:rPr kumimoji="0" lang="en" sz="2800" b="0" i="0" u="none" strike="noStrike" kern="0" cap="none" spc="0" normalizeH="0" baseline="0" noProof="0" dirty="0">
                <a:ln>
                  <a:noFill/>
                </a:ln>
                <a:solidFill>
                  <a:srgbClr val="002060"/>
                </a:solidFill>
                <a:effectLst/>
                <a:uLnTx/>
                <a:uFillTx/>
                <a:latin typeface="Fjalla One"/>
                <a:sym typeface="Fjalla One"/>
              </a:rPr>
              <a:t>Ventajas y Desventajas de sistema distribuidos.</a:t>
            </a:r>
            <a:endParaRPr lang="es-EC" dirty="0">
              <a:solidFill>
                <a:srgbClr val="002060"/>
              </a:solidFill>
            </a:endParaRPr>
          </a:p>
        </p:txBody>
      </p:sp>
      <p:pic>
        <p:nvPicPr>
          <p:cNvPr id="12" name="Imagen 11">
            <a:extLst>
              <a:ext uri="{FF2B5EF4-FFF2-40B4-BE49-F238E27FC236}">
                <a16:creationId xmlns:a16="http://schemas.microsoft.com/office/drawing/2014/main" id="{167105A9-B499-671D-80F6-C6D5EC9D3798}"/>
              </a:ext>
            </a:extLst>
          </p:cNvPr>
          <p:cNvPicPr>
            <a:picLocks noChangeAspect="1"/>
          </p:cNvPicPr>
          <p:nvPr/>
        </p:nvPicPr>
        <p:blipFill>
          <a:blip r:embed="rId3"/>
          <a:stretch>
            <a:fillRect/>
          </a:stretch>
        </p:blipFill>
        <p:spPr>
          <a:xfrm>
            <a:off x="687678" y="1388538"/>
            <a:ext cx="2734367" cy="523220"/>
          </a:xfrm>
          <a:prstGeom prst="rect">
            <a:avLst/>
          </a:prstGeom>
        </p:spPr>
      </p:pic>
      <p:sp>
        <p:nvSpPr>
          <p:cNvPr id="14" name="CuadroTexto 13">
            <a:extLst>
              <a:ext uri="{FF2B5EF4-FFF2-40B4-BE49-F238E27FC236}">
                <a16:creationId xmlns:a16="http://schemas.microsoft.com/office/drawing/2014/main" id="{268E1E46-F92B-BAF8-38F3-5077360236CE}"/>
              </a:ext>
            </a:extLst>
          </p:cNvPr>
          <p:cNvSpPr txBox="1"/>
          <p:nvPr/>
        </p:nvSpPr>
        <p:spPr>
          <a:xfrm>
            <a:off x="1297173" y="1388538"/>
            <a:ext cx="2232836" cy="523220"/>
          </a:xfrm>
          <a:prstGeom prst="rect">
            <a:avLst/>
          </a:prstGeom>
          <a:noFill/>
        </p:spPr>
        <p:txBody>
          <a:bodyPr wrap="square" rtlCol="0">
            <a:spAutoFit/>
          </a:bodyPr>
          <a:lstStyle/>
          <a:p>
            <a:r>
              <a:rPr kumimoji="0" lang="en" sz="2800" i="0" u="none" strike="noStrike" kern="0" cap="none" spc="0" normalizeH="0" baseline="0" noProof="0" dirty="0">
                <a:ln>
                  <a:noFill/>
                </a:ln>
                <a:solidFill>
                  <a:schemeClr val="tx1"/>
                </a:solidFill>
                <a:effectLst/>
                <a:uLnTx/>
                <a:uFillTx/>
                <a:latin typeface="Fjalla One"/>
                <a:cs typeface="Arial"/>
                <a:sym typeface="Fjalla One"/>
              </a:rPr>
              <a:t>Ventajas</a:t>
            </a:r>
            <a:endParaRPr lang="es-EC" dirty="0">
              <a:solidFill>
                <a:schemeClr val="tx1"/>
              </a:solidFill>
            </a:endParaRPr>
          </a:p>
        </p:txBody>
      </p:sp>
      <p:pic>
        <p:nvPicPr>
          <p:cNvPr id="15" name="Imagen 14">
            <a:extLst>
              <a:ext uri="{FF2B5EF4-FFF2-40B4-BE49-F238E27FC236}">
                <a16:creationId xmlns:a16="http://schemas.microsoft.com/office/drawing/2014/main" id="{2FEE6BE1-4719-1456-A363-D82B1FDB1ADC}"/>
              </a:ext>
            </a:extLst>
          </p:cNvPr>
          <p:cNvPicPr>
            <a:picLocks noChangeAspect="1"/>
          </p:cNvPicPr>
          <p:nvPr/>
        </p:nvPicPr>
        <p:blipFill>
          <a:blip r:embed="rId3"/>
          <a:stretch>
            <a:fillRect/>
          </a:stretch>
        </p:blipFill>
        <p:spPr>
          <a:xfrm>
            <a:off x="5201253" y="1445200"/>
            <a:ext cx="2734367" cy="523220"/>
          </a:xfrm>
          <a:prstGeom prst="rect">
            <a:avLst/>
          </a:prstGeom>
        </p:spPr>
      </p:pic>
      <p:pic>
        <p:nvPicPr>
          <p:cNvPr id="19" name="Imagen 18">
            <a:extLst>
              <a:ext uri="{FF2B5EF4-FFF2-40B4-BE49-F238E27FC236}">
                <a16:creationId xmlns:a16="http://schemas.microsoft.com/office/drawing/2014/main" id="{51717B3E-A694-94CC-35E5-6C773FFCDEB7}"/>
              </a:ext>
            </a:extLst>
          </p:cNvPr>
          <p:cNvPicPr>
            <a:picLocks noChangeAspect="1"/>
          </p:cNvPicPr>
          <p:nvPr/>
        </p:nvPicPr>
        <p:blipFill>
          <a:blip r:embed="rId4"/>
          <a:stretch>
            <a:fillRect/>
          </a:stretch>
        </p:blipFill>
        <p:spPr>
          <a:xfrm>
            <a:off x="5438897" y="1331873"/>
            <a:ext cx="2060627" cy="749873"/>
          </a:xfrm>
          <a:prstGeom prst="rect">
            <a:avLst/>
          </a:prstGeom>
        </p:spPr>
      </p:pic>
      <p:cxnSp>
        <p:nvCxnSpPr>
          <p:cNvPr id="21" name="Conector recto de flecha 20">
            <a:extLst>
              <a:ext uri="{FF2B5EF4-FFF2-40B4-BE49-F238E27FC236}">
                <a16:creationId xmlns:a16="http://schemas.microsoft.com/office/drawing/2014/main" id="{5FCEDCB6-AB68-8073-4CC6-70E67B94E13D}"/>
              </a:ext>
            </a:extLst>
          </p:cNvPr>
          <p:cNvCxnSpPr>
            <a:cxnSpLocks/>
            <a:stCxn id="10" idx="2"/>
            <a:endCxn id="14" idx="0"/>
          </p:cNvCxnSpPr>
          <p:nvPr/>
        </p:nvCxnSpPr>
        <p:spPr>
          <a:xfrm flipH="1">
            <a:off x="2413591" y="878030"/>
            <a:ext cx="2286000" cy="5105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ector recto de flecha 23">
            <a:extLst>
              <a:ext uri="{FF2B5EF4-FFF2-40B4-BE49-F238E27FC236}">
                <a16:creationId xmlns:a16="http://schemas.microsoft.com/office/drawing/2014/main" id="{4E49CE1E-0FBE-E435-8A2F-CFD0A5720901}"/>
              </a:ext>
            </a:extLst>
          </p:cNvPr>
          <p:cNvCxnSpPr>
            <a:cxnSpLocks/>
            <a:stCxn id="10" idx="2"/>
          </p:cNvCxnSpPr>
          <p:nvPr/>
        </p:nvCxnSpPr>
        <p:spPr>
          <a:xfrm>
            <a:off x="4699591" y="878030"/>
            <a:ext cx="1868845" cy="5671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CuadroTexto 31">
            <a:extLst>
              <a:ext uri="{FF2B5EF4-FFF2-40B4-BE49-F238E27FC236}">
                <a16:creationId xmlns:a16="http://schemas.microsoft.com/office/drawing/2014/main" id="{99F4487E-2239-004E-D3BF-7DEAE9739FBC}"/>
              </a:ext>
            </a:extLst>
          </p:cNvPr>
          <p:cNvSpPr txBox="1"/>
          <p:nvPr/>
        </p:nvSpPr>
        <p:spPr>
          <a:xfrm>
            <a:off x="827701" y="2093775"/>
            <a:ext cx="2594344" cy="1754326"/>
          </a:xfrm>
          <a:prstGeom prst="rect">
            <a:avLst/>
          </a:prstGeom>
          <a:noFill/>
        </p:spPr>
        <p:txBody>
          <a:bodyPr wrap="square" rtlCol="0">
            <a:spAutoFit/>
          </a:bodyPr>
          <a:lstStyle/>
          <a:p>
            <a:pPr marL="0" marR="0" lvl="0" indent="0" algn="l" defTabSz="914400" rtl="0" eaLnBrk="0" fontAlgn="base" latinLnBrk="0" hangingPunct="0">
              <a:spcBef>
                <a:spcPct val="0"/>
              </a:spcBef>
              <a:spcAft>
                <a:spcPct val="0"/>
              </a:spcAft>
              <a:buClrTx/>
              <a:buSzTx/>
              <a:buFontTx/>
              <a:buChar char="•"/>
              <a:tabLst/>
              <a:defRPr/>
            </a:pPr>
            <a:r>
              <a:rPr kumimoji="0" lang="es-EC" altLang="es-EC" sz="1800" i="1" u="none" strike="noStrike" kern="0" cap="none" spc="0" normalizeH="0" baseline="0" noProof="0" dirty="0">
                <a:ln>
                  <a:noFill/>
                </a:ln>
                <a:solidFill>
                  <a:schemeClr val="bg2"/>
                </a:solidFill>
                <a:effectLst/>
                <a:uLnTx/>
                <a:uFillTx/>
                <a:latin typeface="Pandora-Book"/>
                <a:ea typeface="Cambria" panose="02040503050406030204" pitchFamily="18" charset="0"/>
                <a:sym typeface="Arial"/>
              </a:rPr>
              <a:t>Economía:</a:t>
            </a:r>
            <a:r>
              <a:rPr kumimoji="0" lang="es-EC" altLang="es-EC" sz="1800" i="0" u="none" strike="noStrike" kern="0" cap="none" spc="0" normalizeH="0" baseline="0" noProof="0" dirty="0">
                <a:ln>
                  <a:noFill/>
                </a:ln>
                <a:solidFill>
                  <a:schemeClr val="bg2"/>
                </a:solidFill>
                <a:effectLst/>
                <a:uLnTx/>
                <a:uFillTx/>
                <a:latin typeface="Pandora-Book"/>
                <a:ea typeface="Cambria" panose="02040503050406030204" pitchFamily="18" charset="0"/>
                <a:sym typeface="Arial"/>
              </a:rPr>
              <a:t>.</a:t>
            </a:r>
          </a:p>
          <a:p>
            <a:pPr marL="0" marR="0" lvl="0" indent="0" algn="l" defTabSz="914400" rtl="0" eaLnBrk="0" fontAlgn="base" latinLnBrk="0" hangingPunct="0">
              <a:spcBef>
                <a:spcPct val="0"/>
              </a:spcBef>
              <a:spcAft>
                <a:spcPct val="0"/>
              </a:spcAft>
              <a:buClrTx/>
              <a:buSzTx/>
              <a:buFontTx/>
              <a:buChar char="•"/>
              <a:tabLst/>
              <a:defRPr/>
            </a:pPr>
            <a:r>
              <a:rPr kumimoji="0" lang="es-EC" altLang="es-EC" sz="1800" i="1" u="none" strike="noStrike" kern="0" cap="none" spc="0" normalizeH="0" baseline="0" noProof="0" dirty="0">
                <a:ln>
                  <a:noFill/>
                </a:ln>
                <a:solidFill>
                  <a:schemeClr val="bg2"/>
                </a:solidFill>
                <a:effectLst/>
                <a:uLnTx/>
                <a:uFillTx/>
                <a:latin typeface="Pandora-Book"/>
                <a:ea typeface="Cambria" panose="02040503050406030204" pitchFamily="18" charset="0"/>
                <a:sym typeface="Arial"/>
              </a:rPr>
              <a:t>Trabajo en conjunto</a:t>
            </a:r>
          </a:p>
          <a:p>
            <a:pPr marL="0" marR="0" lvl="0" indent="0" algn="l" defTabSz="914400" rtl="0" eaLnBrk="0" fontAlgn="base" latinLnBrk="0" hangingPunct="0">
              <a:spcBef>
                <a:spcPct val="0"/>
              </a:spcBef>
              <a:spcAft>
                <a:spcPct val="0"/>
              </a:spcAft>
              <a:buClrTx/>
              <a:buSzTx/>
              <a:buFontTx/>
              <a:buChar char="•"/>
              <a:tabLst/>
              <a:defRPr/>
            </a:pPr>
            <a:r>
              <a:rPr kumimoji="0" lang="es-EC" altLang="es-EC" sz="1800" i="1" u="none" strike="noStrike" kern="0" cap="none" spc="0" normalizeH="0" baseline="0" noProof="0" dirty="0">
                <a:ln>
                  <a:noFill/>
                </a:ln>
                <a:solidFill>
                  <a:schemeClr val="bg2"/>
                </a:solidFill>
                <a:effectLst/>
                <a:uLnTx/>
                <a:uFillTx/>
                <a:latin typeface="Pandora-Book"/>
                <a:ea typeface="Cambria" panose="02040503050406030204" pitchFamily="18" charset="0"/>
                <a:sym typeface="Arial"/>
              </a:rPr>
              <a:t>Confiabilidad</a:t>
            </a:r>
          </a:p>
          <a:p>
            <a:pPr marL="0" marR="0" lvl="0" indent="0" algn="l" defTabSz="914400" rtl="0" eaLnBrk="0" fontAlgn="base" latinLnBrk="0" hangingPunct="0">
              <a:spcBef>
                <a:spcPct val="0"/>
              </a:spcBef>
              <a:spcAft>
                <a:spcPct val="0"/>
              </a:spcAft>
              <a:buClrTx/>
              <a:buSzTx/>
              <a:buFontTx/>
              <a:buChar char="•"/>
              <a:tabLst/>
              <a:defRPr/>
            </a:pPr>
            <a:r>
              <a:rPr kumimoji="0" lang="es-EC" altLang="es-EC" sz="1800" i="1" u="none" strike="noStrike" kern="0" cap="none" spc="0" normalizeH="0" baseline="0" noProof="0" dirty="0">
                <a:ln>
                  <a:noFill/>
                </a:ln>
                <a:solidFill>
                  <a:schemeClr val="bg2"/>
                </a:solidFill>
                <a:effectLst/>
                <a:uLnTx/>
                <a:uFillTx/>
                <a:latin typeface="Pandora-Book"/>
                <a:ea typeface="Cambria" panose="02040503050406030204" pitchFamily="18" charset="0"/>
                <a:sym typeface="Arial"/>
              </a:rPr>
              <a:t>Crecimiento escalable</a:t>
            </a:r>
          </a:p>
          <a:p>
            <a:pPr marL="0" marR="0" lvl="0" indent="0" algn="l" defTabSz="914400" rtl="0" eaLnBrk="0" fontAlgn="base" latinLnBrk="0" hangingPunct="0">
              <a:spcBef>
                <a:spcPct val="0"/>
              </a:spcBef>
              <a:spcAft>
                <a:spcPct val="0"/>
              </a:spcAft>
              <a:buClrTx/>
              <a:buSzTx/>
              <a:buFontTx/>
              <a:buChar char="•"/>
              <a:tabLst/>
              <a:defRPr/>
            </a:pPr>
            <a:r>
              <a:rPr kumimoji="0" lang="es-EC" altLang="es-EC" sz="1800" i="1" u="none" strike="noStrike" kern="0" cap="none" spc="0" normalizeH="0" baseline="0" noProof="0" dirty="0">
                <a:ln>
                  <a:noFill/>
                </a:ln>
                <a:solidFill>
                  <a:schemeClr val="bg2"/>
                </a:solidFill>
                <a:effectLst/>
                <a:uLnTx/>
                <a:uFillTx/>
                <a:latin typeface="Pandora-Book"/>
                <a:ea typeface="Cambria" panose="02040503050406030204" pitchFamily="18" charset="0"/>
                <a:sym typeface="Arial"/>
              </a:rPr>
              <a:t> Recursos compartidos</a:t>
            </a:r>
          </a:p>
          <a:p>
            <a:pPr marL="0" marR="0" lvl="0" indent="0" algn="l" defTabSz="914400" rtl="0" eaLnBrk="0" fontAlgn="base" latinLnBrk="0" hangingPunct="0">
              <a:spcBef>
                <a:spcPct val="0"/>
              </a:spcBef>
              <a:spcAft>
                <a:spcPct val="0"/>
              </a:spcAft>
              <a:buClrTx/>
              <a:buSzTx/>
              <a:buFontTx/>
              <a:buChar char="•"/>
              <a:tabLst/>
              <a:defRPr/>
            </a:pPr>
            <a:r>
              <a:rPr kumimoji="0" lang="es-EC" altLang="es-EC" sz="1800" i="1" u="none" strike="noStrike" kern="0" cap="none" spc="0" normalizeH="0" baseline="0" noProof="0" dirty="0">
                <a:ln>
                  <a:noFill/>
                </a:ln>
                <a:solidFill>
                  <a:schemeClr val="bg2"/>
                </a:solidFill>
                <a:effectLst/>
                <a:uLnTx/>
                <a:uFillTx/>
                <a:latin typeface="Pandora-Book"/>
                <a:ea typeface="Cambria" panose="02040503050406030204" pitchFamily="18" charset="0"/>
                <a:sym typeface="Arial"/>
              </a:rPr>
              <a:t>Mayor flexibilidad</a:t>
            </a:r>
            <a:endParaRPr kumimoji="0" lang="es-EC" altLang="es-EC" sz="1800" i="0" u="none" strike="noStrike" kern="0" cap="none" spc="0" normalizeH="0" baseline="0" noProof="0" dirty="0">
              <a:ln>
                <a:noFill/>
              </a:ln>
              <a:solidFill>
                <a:schemeClr val="bg2"/>
              </a:solidFill>
              <a:effectLst/>
              <a:uLnTx/>
              <a:uFillTx/>
              <a:latin typeface="Pandora-Book"/>
              <a:ea typeface="Cambria" panose="02040503050406030204" pitchFamily="18" charset="0"/>
              <a:sym typeface="Arial"/>
            </a:endParaRPr>
          </a:p>
        </p:txBody>
      </p:sp>
      <p:sp>
        <p:nvSpPr>
          <p:cNvPr id="33" name="CuadroTexto 32">
            <a:extLst>
              <a:ext uri="{FF2B5EF4-FFF2-40B4-BE49-F238E27FC236}">
                <a16:creationId xmlns:a16="http://schemas.microsoft.com/office/drawing/2014/main" id="{83B209D4-7A04-5CCF-BED0-68C092F024B3}"/>
              </a:ext>
            </a:extLst>
          </p:cNvPr>
          <p:cNvSpPr txBox="1"/>
          <p:nvPr/>
        </p:nvSpPr>
        <p:spPr>
          <a:xfrm>
            <a:off x="5438897" y="2308940"/>
            <a:ext cx="2587443" cy="1200329"/>
          </a:xfrm>
          <a:prstGeom prst="rect">
            <a:avLst/>
          </a:prstGeom>
          <a:noFill/>
        </p:spPr>
        <p:txBody>
          <a:bodyPr wrap="square" rtlCol="0">
            <a:spAutoFit/>
          </a:bodyPr>
          <a:lstStyle/>
          <a:p>
            <a:r>
              <a:rPr lang="es-ES" sz="1800" i="1" dirty="0">
                <a:solidFill>
                  <a:schemeClr val="bg2"/>
                </a:solidFill>
                <a:latin typeface="Pandora-Book"/>
              </a:rPr>
              <a:t>• </a:t>
            </a:r>
            <a:r>
              <a:rPr lang="es-ES" sz="1800" i="1" dirty="0">
                <a:solidFill>
                  <a:schemeClr val="bg2"/>
                </a:solidFill>
                <a:latin typeface="Pandora-Book"/>
                <a:ea typeface="Cambria" panose="02040503050406030204" pitchFamily="18" charset="0"/>
              </a:rPr>
              <a:t>Software</a:t>
            </a:r>
          </a:p>
          <a:p>
            <a:r>
              <a:rPr lang="es-ES" sz="1800" i="1" dirty="0">
                <a:solidFill>
                  <a:schemeClr val="bg2"/>
                </a:solidFill>
                <a:latin typeface="Pandora-Book"/>
                <a:ea typeface="Cambria" panose="02040503050406030204" pitchFamily="18" charset="0"/>
              </a:rPr>
              <a:t>• Redes</a:t>
            </a:r>
          </a:p>
          <a:p>
            <a:r>
              <a:rPr lang="es-ES" sz="1800" i="1" dirty="0">
                <a:solidFill>
                  <a:schemeClr val="bg2"/>
                </a:solidFill>
                <a:latin typeface="Pandora-Book"/>
                <a:ea typeface="Cambria" panose="02040503050406030204" pitchFamily="18" charset="0"/>
              </a:rPr>
              <a:t>• Seguridad:.</a:t>
            </a:r>
          </a:p>
          <a:p>
            <a:r>
              <a:rPr lang="es-ES" sz="1800" i="1" dirty="0">
                <a:solidFill>
                  <a:schemeClr val="bg2"/>
                </a:solidFill>
                <a:latin typeface="Pandora-Book"/>
                <a:ea typeface="Cambria" panose="02040503050406030204" pitchFamily="18" charset="0"/>
              </a:rPr>
              <a:t>• Tolerancia a fallas</a:t>
            </a:r>
            <a:endParaRPr lang="es-EC" sz="1800" i="1" dirty="0">
              <a:solidFill>
                <a:schemeClr val="bg2"/>
              </a:solidFill>
              <a:latin typeface="Pandora-Book"/>
              <a:ea typeface="Cambria" panose="02040503050406030204" pitchFamily="18" charset="0"/>
            </a:endParaRPr>
          </a:p>
        </p:txBody>
      </p:sp>
      <p:pic>
        <p:nvPicPr>
          <p:cNvPr id="1026" name="Picture 2" descr="VENTAJAS Y DESVENTAJAS - SISTEMAS DISTRIBUIDOS">
            <a:extLst>
              <a:ext uri="{FF2B5EF4-FFF2-40B4-BE49-F238E27FC236}">
                <a16:creationId xmlns:a16="http://schemas.microsoft.com/office/drawing/2014/main" id="{FB221F66-1D9F-02BB-9C51-1632995C74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62024" y="1289000"/>
            <a:ext cx="556138" cy="67942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VENTAJAS Y DESVENTAJAS - SISTEMAS DISTRIBUIDOS">
            <a:extLst>
              <a:ext uri="{FF2B5EF4-FFF2-40B4-BE49-F238E27FC236}">
                <a16:creationId xmlns:a16="http://schemas.microsoft.com/office/drawing/2014/main" id="{D423B303-A057-1514-FD4B-4349856FEA7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40793" y="1410513"/>
            <a:ext cx="596074" cy="52322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ipos de Sistemas Distribuidos de Cómputo">
            <a:extLst>
              <a:ext uri="{FF2B5EF4-FFF2-40B4-BE49-F238E27FC236}">
                <a16:creationId xmlns:a16="http://schemas.microsoft.com/office/drawing/2014/main" id="{445FF31E-7FCB-3596-1516-F62A9144C85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38081" y="3172543"/>
            <a:ext cx="2055101" cy="1616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000706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sp>
        <p:nvSpPr>
          <p:cNvPr id="1137" name="Google Shape;1137;p24"/>
          <p:cNvSpPr txBox="1">
            <a:spLocks noGrp="1"/>
          </p:cNvSpPr>
          <p:nvPr>
            <p:ph type="title"/>
          </p:nvPr>
        </p:nvSpPr>
        <p:spPr>
          <a:xfrm>
            <a:off x="723750" y="23995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b="0" i="0" u="none" strike="noStrike" baseline="0" dirty="0">
                <a:solidFill>
                  <a:srgbClr val="3D3D3D"/>
                </a:solidFill>
                <a:latin typeface="Fjalla One" panose="02000506040000020004" pitchFamily="2" charset="0"/>
              </a:rPr>
              <a:t>Ventajas de los sistemas distribuidos con respecto a las computadoras aisladas </a:t>
            </a:r>
            <a:endParaRPr lang="es-EC" dirty="0">
              <a:solidFill>
                <a:srgbClr val="3D3D3D"/>
              </a:solidFill>
              <a:latin typeface="Fjalla One" panose="02000506040000020004" pitchFamily="2" charset="0"/>
            </a:endParaRPr>
          </a:p>
        </p:txBody>
      </p:sp>
      <p:sp>
        <p:nvSpPr>
          <p:cNvPr id="3" name="Google Shape;1138;p24">
            <a:extLst>
              <a:ext uri="{FF2B5EF4-FFF2-40B4-BE49-F238E27FC236}">
                <a16:creationId xmlns:a16="http://schemas.microsoft.com/office/drawing/2014/main" id="{564071C1-795B-2E08-A6B8-CB6041C0499D}"/>
              </a:ext>
            </a:extLst>
          </p:cNvPr>
          <p:cNvSpPr/>
          <p:nvPr/>
        </p:nvSpPr>
        <p:spPr>
          <a:xfrm>
            <a:off x="4705353" y="1278174"/>
            <a:ext cx="3950947" cy="3484325"/>
          </a:xfrm>
          <a:prstGeom prst="roundRect">
            <a:avLst>
              <a:gd name="adj" fmla="val 7972"/>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141;p24">
            <a:extLst>
              <a:ext uri="{FF2B5EF4-FFF2-40B4-BE49-F238E27FC236}">
                <a16:creationId xmlns:a16="http://schemas.microsoft.com/office/drawing/2014/main" id="{1E5D4B94-2C87-5B96-7A80-313B6A747592}"/>
              </a:ext>
            </a:extLst>
          </p:cNvPr>
          <p:cNvGrpSpPr/>
          <p:nvPr/>
        </p:nvGrpSpPr>
        <p:grpSpPr>
          <a:xfrm>
            <a:off x="4705353" y="1278174"/>
            <a:ext cx="3950947" cy="2587152"/>
            <a:chOff x="944225" y="1283336"/>
            <a:chExt cx="2011800" cy="2578727"/>
          </a:xfrm>
        </p:grpSpPr>
        <p:sp>
          <p:nvSpPr>
            <p:cNvPr id="5" name="Google Shape;1142;p24">
              <a:extLst>
                <a:ext uri="{FF2B5EF4-FFF2-40B4-BE49-F238E27FC236}">
                  <a16:creationId xmlns:a16="http://schemas.microsoft.com/office/drawing/2014/main" id="{17F75A35-9D66-B80F-0834-947B6E10865B}"/>
                </a:ext>
              </a:extLst>
            </p:cNvPr>
            <p:cNvSpPr txBox="1"/>
            <p:nvPr/>
          </p:nvSpPr>
          <p:spPr>
            <a:xfrm>
              <a:off x="944225" y="1283336"/>
              <a:ext cx="2011800" cy="465418"/>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Ventajas</a:t>
              </a:r>
              <a:endParaRPr sz="1800" dirty="0">
                <a:solidFill>
                  <a:schemeClr val="accent1"/>
                </a:solidFill>
                <a:latin typeface="Barlow Semi Condensed Medium"/>
                <a:ea typeface="Barlow Semi Condensed Medium"/>
                <a:cs typeface="Barlow Semi Condensed Medium"/>
                <a:sym typeface="Barlow Semi Condensed Medium"/>
              </a:endParaRPr>
            </a:p>
          </p:txBody>
        </p:sp>
        <p:sp>
          <p:nvSpPr>
            <p:cNvPr id="6" name="Google Shape;1143;p24">
              <a:extLst>
                <a:ext uri="{FF2B5EF4-FFF2-40B4-BE49-F238E27FC236}">
                  <a16:creationId xmlns:a16="http://schemas.microsoft.com/office/drawing/2014/main" id="{AA20EE43-209A-A98D-E6E7-B618A1FD452F}"/>
                </a:ext>
              </a:extLst>
            </p:cNvPr>
            <p:cNvSpPr txBox="1"/>
            <p:nvPr/>
          </p:nvSpPr>
          <p:spPr>
            <a:xfrm>
              <a:off x="944225" y="1641675"/>
              <a:ext cx="2011800" cy="2220388"/>
            </a:xfrm>
            <a:prstGeom prst="rect">
              <a:avLst/>
            </a:prstGeom>
            <a:noFill/>
            <a:ln>
              <a:noFill/>
            </a:ln>
          </p:spPr>
          <p:txBody>
            <a:bodyPr spcFirstLastPara="1" wrap="square" lIns="91425" tIns="91425" rIns="91425" bIns="91425" anchor="t" anchorCtr="0">
              <a:noAutofit/>
            </a:bodyPr>
            <a:lstStyle/>
            <a:p>
              <a:pPr marL="171450" indent="-171450">
                <a:buFont typeface="Arial" panose="020B0604020202020204" pitchFamily="34" charset="0"/>
                <a:buChar char="•"/>
              </a:pPr>
              <a:r>
                <a:rPr lang="es-ES" b="1" i="1" u="none" strike="noStrike" baseline="0" dirty="0">
                  <a:solidFill>
                    <a:srgbClr val="3D3D3D"/>
                  </a:solidFill>
                  <a:latin typeface="Pandora-Book"/>
                  <a:ea typeface="Cambria" panose="02040503050406030204" pitchFamily="18" charset="0"/>
                  <a:cs typeface="Arial" panose="020B0604020202020204" pitchFamily="34" charset="0"/>
                </a:rPr>
                <a:t>Datos compartidos</a:t>
              </a:r>
              <a:r>
                <a:rPr lang="es-ES" b="1" i="0" u="none" strike="noStrike" baseline="0" dirty="0">
                  <a:solidFill>
                    <a:srgbClr val="3D3D3D"/>
                  </a:solidFill>
                  <a:latin typeface="Pandora-Book"/>
                  <a:ea typeface="Cambria" panose="02040503050406030204" pitchFamily="18" charset="0"/>
                  <a:cs typeface="Arial" panose="020B0604020202020204" pitchFamily="34" charset="0"/>
                </a:rPr>
                <a:t>: </a:t>
              </a:r>
              <a:r>
                <a:rPr lang="es-ES" b="0" i="0" u="none" strike="noStrike" baseline="0" dirty="0">
                  <a:solidFill>
                    <a:srgbClr val="3D3D3D"/>
                  </a:solidFill>
                  <a:latin typeface="Pandora-Book"/>
                  <a:ea typeface="Cambria" panose="02040503050406030204" pitchFamily="18" charset="0"/>
                  <a:cs typeface="Arial" panose="020B0604020202020204" pitchFamily="34" charset="0"/>
                </a:rPr>
                <a:t>Permite que distintos usuarios tengan acceso a una base de datos o archivo común. </a:t>
              </a:r>
            </a:p>
            <a:p>
              <a:pPr marL="171450" indent="-171450">
                <a:buFont typeface="Arial" panose="020B0604020202020204" pitchFamily="34" charset="0"/>
                <a:buChar char="•"/>
              </a:pPr>
              <a:r>
                <a:rPr lang="es-EC" b="1" i="1" u="none" strike="noStrike" baseline="0" dirty="0">
                  <a:solidFill>
                    <a:srgbClr val="3D3D3D"/>
                  </a:solidFill>
                  <a:latin typeface="Pandora-Book"/>
                  <a:ea typeface="Cambria" panose="02040503050406030204" pitchFamily="18" charset="0"/>
                  <a:cs typeface="Arial" panose="020B0604020202020204" pitchFamily="34" charset="0"/>
                </a:rPr>
                <a:t>Dispositivos compartidos</a:t>
              </a:r>
              <a:r>
                <a:rPr lang="es-EC" b="1" i="0" u="none" strike="noStrike" baseline="0" dirty="0">
                  <a:solidFill>
                    <a:srgbClr val="3D3D3D"/>
                  </a:solidFill>
                  <a:latin typeface="Pandora-Book"/>
                  <a:ea typeface="Cambria" panose="02040503050406030204" pitchFamily="18" charset="0"/>
                  <a:cs typeface="Arial" panose="020B0604020202020204" pitchFamily="34" charset="0"/>
                </a:rPr>
                <a:t>: </a:t>
              </a:r>
              <a:r>
                <a:rPr lang="es-EC" b="0" i="0" u="none" strike="noStrike" baseline="0" dirty="0">
                  <a:solidFill>
                    <a:srgbClr val="3D3D3D"/>
                  </a:solidFill>
                  <a:latin typeface="Pandora-Book"/>
                  <a:ea typeface="Cambria" panose="02040503050406030204" pitchFamily="18" charset="0"/>
                  <a:cs typeface="Arial" panose="020B0604020202020204" pitchFamily="34" charset="0"/>
                </a:rPr>
                <a:t>Permite compartir un recurso costoso entre distintos usuarios, como plotters o impresoras láser. </a:t>
              </a:r>
            </a:p>
            <a:p>
              <a:pPr marL="171450" indent="-171450">
                <a:buFont typeface="Arial" panose="020B0604020202020204" pitchFamily="34" charset="0"/>
                <a:buChar char="•"/>
              </a:pPr>
              <a:r>
                <a:rPr lang="es-ES" b="1" i="1" u="none" strike="noStrike" baseline="0" dirty="0">
                  <a:solidFill>
                    <a:srgbClr val="3D3D3D"/>
                  </a:solidFill>
                  <a:latin typeface="Pandora-Book"/>
                  <a:ea typeface="Cambria" panose="02040503050406030204" pitchFamily="18" charset="0"/>
                  <a:cs typeface="Arial" panose="020B0604020202020204" pitchFamily="34" charset="0"/>
                </a:rPr>
                <a:t>Comunicación</a:t>
              </a:r>
              <a:r>
                <a:rPr lang="es-ES" b="1" i="0" u="none" strike="noStrike" baseline="0" dirty="0">
                  <a:solidFill>
                    <a:srgbClr val="3D3D3D"/>
                  </a:solidFill>
                  <a:latin typeface="Pandora-Book"/>
                  <a:ea typeface="Cambria" panose="02040503050406030204" pitchFamily="18" charset="0"/>
                  <a:cs typeface="Arial" panose="020B0604020202020204" pitchFamily="34" charset="0"/>
                </a:rPr>
                <a:t>: </a:t>
              </a:r>
              <a:r>
                <a:rPr lang="es-ES" b="0" i="0" u="none" strike="noStrike" baseline="0" dirty="0">
                  <a:solidFill>
                    <a:srgbClr val="3D3D3D"/>
                  </a:solidFill>
                  <a:latin typeface="Pandora-Book"/>
                  <a:ea typeface="Cambria" panose="02040503050406030204" pitchFamily="18" charset="0"/>
                  <a:cs typeface="Arial" panose="020B0604020202020204" pitchFamily="34" charset="0"/>
                </a:rPr>
                <a:t>Brinda la posibilidad de comunicación de usuario a usuario (telnet, correo electrónico, etc.).</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s-ES" altLang="es-EC" b="1" i="1" u="none" strike="noStrike" cap="none" normalizeH="0" baseline="0" dirty="0">
                  <a:ln>
                    <a:noFill/>
                  </a:ln>
                  <a:solidFill>
                    <a:srgbClr val="3D3D3D"/>
                  </a:solidFill>
                  <a:effectLst/>
                  <a:latin typeface="Pandora-Book"/>
                  <a:ea typeface="Cambria" panose="02040503050406030204" pitchFamily="18" charset="0"/>
                  <a:cs typeface="Arial" panose="020B0604020202020204" pitchFamily="34" charset="0"/>
                </a:rPr>
                <a:t>Confiabilidad: </a:t>
              </a:r>
              <a:r>
                <a:rPr kumimoji="0" lang="es-ES" altLang="es-EC" b="0" i="0" u="none" strike="noStrike" cap="none" normalizeH="0" baseline="0" dirty="0">
                  <a:ln>
                    <a:noFill/>
                  </a:ln>
                  <a:solidFill>
                    <a:srgbClr val="3D3D3D"/>
                  </a:solidFill>
                  <a:effectLst/>
                  <a:latin typeface="Pandora-Book"/>
                  <a:ea typeface="Cambria" panose="02040503050406030204" pitchFamily="18" charset="0"/>
                  <a:cs typeface="Arial" panose="020B0604020202020204" pitchFamily="34" charset="0"/>
                </a:rPr>
                <a:t>Facilita la repartición de la carga de trabajo entre las distintas computadoras con base en su funciones y capacidades, brindando una mayor flexibilidad y confiabilidad al sistema.</a:t>
              </a:r>
              <a:endParaRPr kumimoji="0" lang="es-EC" altLang="es-EC" b="0" i="0" u="none" strike="noStrike" cap="none" normalizeH="0" baseline="0" dirty="0">
                <a:ln>
                  <a:noFill/>
                </a:ln>
                <a:solidFill>
                  <a:srgbClr val="3D3D3D"/>
                </a:solidFill>
                <a:effectLst/>
                <a:latin typeface="Pandora-Book"/>
                <a:ea typeface="Cambria" panose="02040503050406030204" pitchFamily="18" charset="0"/>
                <a:cs typeface="Arial" panose="020B0604020202020204" pitchFamily="34" charset="0"/>
              </a:endParaRPr>
            </a:p>
          </p:txBody>
        </p:sp>
      </p:grpSp>
      <p:pic>
        <p:nvPicPr>
          <p:cNvPr id="9" name="Imagen 8" descr="Interfaz de usuario gráfica&#10;&#10;Descripción generada automáticamente">
            <a:extLst>
              <a:ext uri="{FF2B5EF4-FFF2-40B4-BE49-F238E27FC236}">
                <a16:creationId xmlns:a16="http://schemas.microsoft.com/office/drawing/2014/main" id="{DF359C06-7C0D-76C1-09DD-F7C1F5163726}"/>
              </a:ext>
            </a:extLst>
          </p:cNvPr>
          <p:cNvPicPr>
            <a:picLocks noChangeAspect="1"/>
          </p:cNvPicPr>
          <p:nvPr/>
        </p:nvPicPr>
        <p:blipFill>
          <a:blip r:embed="rId3"/>
          <a:stretch>
            <a:fillRect/>
          </a:stretch>
        </p:blipFill>
        <p:spPr>
          <a:xfrm>
            <a:off x="-133355" y="938451"/>
            <a:ext cx="4572003" cy="4572003"/>
          </a:xfrm>
          <a:prstGeom prst="rect">
            <a:avLst/>
          </a:prstGeom>
        </p:spPr>
      </p:pic>
    </p:spTree>
    <p:extLst>
      <p:ext uri="{BB962C8B-B14F-4D97-AF65-F5344CB8AC3E}">
        <p14:creationId xmlns:p14="http://schemas.microsoft.com/office/powerpoint/2010/main" val="2183242606"/>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sp>
        <p:nvSpPr>
          <p:cNvPr id="1137" name="Google Shape;1137;p24"/>
          <p:cNvSpPr txBox="1">
            <a:spLocks noGrp="1"/>
          </p:cNvSpPr>
          <p:nvPr>
            <p:ph type="title"/>
          </p:nvPr>
        </p:nvSpPr>
        <p:spPr>
          <a:xfrm>
            <a:off x="723750" y="23995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Desventajas de sistema distribuido con respecto a las computadoras aisladas</a:t>
            </a:r>
            <a:endParaRPr dirty="0"/>
          </a:p>
        </p:txBody>
      </p:sp>
      <p:sp>
        <p:nvSpPr>
          <p:cNvPr id="3" name="Google Shape;1138;p24">
            <a:extLst>
              <a:ext uri="{FF2B5EF4-FFF2-40B4-BE49-F238E27FC236}">
                <a16:creationId xmlns:a16="http://schemas.microsoft.com/office/drawing/2014/main" id="{564071C1-795B-2E08-A6B8-CB6041C0499D}"/>
              </a:ext>
            </a:extLst>
          </p:cNvPr>
          <p:cNvSpPr/>
          <p:nvPr/>
        </p:nvSpPr>
        <p:spPr>
          <a:xfrm>
            <a:off x="412753" y="1278174"/>
            <a:ext cx="4765303" cy="3625371"/>
          </a:xfrm>
          <a:prstGeom prst="roundRect">
            <a:avLst>
              <a:gd name="adj" fmla="val 7972"/>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141;p24">
            <a:extLst>
              <a:ext uri="{FF2B5EF4-FFF2-40B4-BE49-F238E27FC236}">
                <a16:creationId xmlns:a16="http://schemas.microsoft.com/office/drawing/2014/main" id="{1E5D4B94-2C87-5B96-7A80-313B6A747592}"/>
              </a:ext>
            </a:extLst>
          </p:cNvPr>
          <p:cNvGrpSpPr/>
          <p:nvPr/>
        </p:nvGrpSpPr>
        <p:grpSpPr>
          <a:xfrm>
            <a:off x="412753" y="1278174"/>
            <a:ext cx="4595182" cy="2932319"/>
            <a:chOff x="944225" y="1283336"/>
            <a:chExt cx="3266433" cy="2796811"/>
          </a:xfrm>
        </p:grpSpPr>
        <p:sp>
          <p:nvSpPr>
            <p:cNvPr id="5" name="Google Shape;1142;p24">
              <a:extLst>
                <a:ext uri="{FF2B5EF4-FFF2-40B4-BE49-F238E27FC236}">
                  <a16:creationId xmlns:a16="http://schemas.microsoft.com/office/drawing/2014/main" id="{17F75A35-9D66-B80F-0834-947B6E10865B}"/>
                </a:ext>
              </a:extLst>
            </p:cNvPr>
            <p:cNvSpPr txBox="1"/>
            <p:nvPr/>
          </p:nvSpPr>
          <p:spPr>
            <a:xfrm>
              <a:off x="944225" y="1283336"/>
              <a:ext cx="2011800" cy="465418"/>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Desventajas</a:t>
              </a:r>
              <a:endParaRPr sz="1800" dirty="0">
                <a:solidFill>
                  <a:schemeClr val="accent1"/>
                </a:solidFill>
                <a:latin typeface="Barlow Semi Condensed Medium"/>
                <a:ea typeface="Barlow Semi Condensed Medium"/>
                <a:cs typeface="Barlow Semi Condensed Medium"/>
                <a:sym typeface="Barlow Semi Condensed Medium"/>
              </a:endParaRPr>
            </a:p>
          </p:txBody>
        </p:sp>
        <p:sp>
          <p:nvSpPr>
            <p:cNvPr id="6" name="Google Shape;1143;p24">
              <a:extLst>
                <a:ext uri="{FF2B5EF4-FFF2-40B4-BE49-F238E27FC236}">
                  <a16:creationId xmlns:a16="http://schemas.microsoft.com/office/drawing/2014/main" id="{AA20EE43-209A-A98D-E6E7-B618A1FD452F}"/>
                </a:ext>
              </a:extLst>
            </p:cNvPr>
            <p:cNvSpPr txBox="1"/>
            <p:nvPr/>
          </p:nvSpPr>
          <p:spPr>
            <a:xfrm>
              <a:off x="944225" y="1641674"/>
              <a:ext cx="3266433" cy="2438473"/>
            </a:xfrm>
            <a:prstGeom prst="rect">
              <a:avLst/>
            </a:prstGeom>
            <a:noFill/>
            <a:ln>
              <a:noFill/>
            </a:ln>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b="1" i="1" u="none" strike="noStrike" cap="none" normalizeH="0" baseline="0" dirty="0">
                  <a:ln>
                    <a:noFill/>
                  </a:ln>
                  <a:solidFill>
                    <a:srgbClr val="3D3D3D"/>
                  </a:solidFill>
                  <a:effectLst/>
                  <a:latin typeface="Pandora-Book"/>
                </a:rPr>
                <a:t>Problemas de software</a:t>
              </a:r>
              <a:r>
                <a:rPr kumimoji="0" lang="es-EC" altLang="es-EC" b="1" i="0" u="none" strike="noStrike" cap="none" normalizeH="0" baseline="0" dirty="0">
                  <a:ln>
                    <a:noFill/>
                  </a:ln>
                  <a:solidFill>
                    <a:srgbClr val="3D3D3D"/>
                  </a:solidFill>
                  <a:effectLst/>
                  <a:latin typeface="Pandora-Book"/>
                </a:rPr>
                <a:t>:</a:t>
              </a:r>
              <a:r>
                <a:rPr kumimoji="0" lang="es-EC" altLang="es-EC" b="0" i="0" u="none" strike="noStrike" cap="none" normalizeH="0" baseline="0" dirty="0">
                  <a:ln>
                    <a:noFill/>
                  </a:ln>
                  <a:solidFill>
                    <a:srgbClr val="3D3D3D"/>
                  </a:solidFill>
                  <a:effectLst/>
                  <a:latin typeface="Pandora-Book"/>
                </a:rPr>
                <a:t> El diseño, implementación y uso del software distribuido son complejos y presentan numerosos inconvenientes.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b="1" i="1" u="none" strike="noStrike" cap="none" normalizeH="0" baseline="0" dirty="0">
                  <a:ln>
                    <a:noFill/>
                  </a:ln>
                  <a:solidFill>
                    <a:srgbClr val="3D3D3D"/>
                  </a:solidFill>
                  <a:effectLst/>
                  <a:latin typeface="Pandora-Book"/>
                </a:rPr>
                <a:t>Diversidad de sistemas</a:t>
              </a:r>
              <a:r>
                <a:rPr kumimoji="0" lang="es-EC" altLang="es-EC" b="1" i="0" u="none" strike="noStrike" cap="none" normalizeH="0" baseline="0" dirty="0">
                  <a:ln>
                    <a:noFill/>
                  </a:ln>
                  <a:solidFill>
                    <a:srgbClr val="3D3D3D"/>
                  </a:solidFill>
                  <a:effectLst/>
                  <a:latin typeface="Pandora-Book"/>
                </a:rPr>
                <a:t>:</a:t>
              </a:r>
              <a:r>
                <a:rPr kumimoji="0" lang="es-EC" altLang="es-EC" b="0" i="0" u="none" strike="noStrike" cap="none" normalizeH="0" baseline="0" dirty="0">
                  <a:ln>
                    <a:noFill/>
                  </a:ln>
                  <a:solidFill>
                    <a:srgbClr val="3D3D3D"/>
                  </a:solidFill>
                  <a:effectLst/>
                  <a:latin typeface="Pandora-Book"/>
                </a:rPr>
                <a:t> Las computadoras pueden ser de diferentes tipos y ejecutar distintos sistemas operativos, lo que dificulta la gestión y mantenimiento.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b="1" i="1" u="none" strike="noStrike" cap="none" normalizeH="0" baseline="0" dirty="0">
                  <a:ln>
                    <a:noFill/>
                  </a:ln>
                  <a:solidFill>
                    <a:srgbClr val="3D3D3D"/>
                  </a:solidFill>
                  <a:effectLst/>
                  <a:latin typeface="Pandora-Book"/>
                </a:rPr>
                <a:t>Seguridad:</a:t>
              </a:r>
              <a:r>
                <a:rPr kumimoji="0" lang="es-EC" altLang="es-EC" b="0" i="1" u="none" strike="noStrike" cap="none" normalizeH="0" baseline="0" dirty="0">
                  <a:ln>
                    <a:noFill/>
                  </a:ln>
                  <a:solidFill>
                    <a:srgbClr val="3D3D3D"/>
                  </a:solidFill>
                  <a:effectLst/>
                  <a:latin typeface="Pandora-Book"/>
                </a:rPr>
                <a:t> </a:t>
              </a:r>
              <a:r>
                <a:rPr kumimoji="0" lang="es-EC" altLang="es-EC" b="0" i="0" u="none" strike="noStrike" cap="none" normalizeH="0" baseline="0" dirty="0">
                  <a:ln>
                    <a:noFill/>
                  </a:ln>
                  <a:solidFill>
                    <a:srgbClr val="3D3D3D"/>
                  </a:solidFill>
                  <a:effectLst/>
                  <a:latin typeface="Pandora-Book"/>
                </a:rPr>
                <a:t>El acceso desde múltiples computadoras puede exponer el sistema a escuchas indeseadas, comprometiendo la integridad de los datos y la calidad de los servicios.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b="1" i="1" u="none" strike="noStrike" cap="none" normalizeH="0" baseline="0" dirty="0">
                  <a:ln>
                    <a:noFill/>
                  </a:ln>
                  <a:solidFill>
                    <a:srgbClr val="3D3D3D"/>
                  </a:solidFill>
                  <a:effectLst/>
                  <a:latin typeface="Pandora-Book"/>
                </a:rPr>
                <a:t>Complejidad:</a:t>
              </a:r>
              <a:r>
                <a:rPr kumimoji="0" lang="es-EC" altLang="es-EC" b="0" i="1" u="none" strike="noStrike" cap="none" normalizeH="0" baseline="0" dirty="0">
                  <a:ln>
                    <a:noFill/>
                  </a:ln>
                  <a:solidFill>
                    <a:srgbClr val="3D3D3D"/>
                  </a:solidFill>
                  <a:effectLst/>
                  <a:latin typeface="Pandora-Book"/>
                </a:rPr>
                <a:t> </a:t>
              </a:r>
              <a:r>
                <a:rPr kumimoji="0" lang="es-EC" altLang="es-EC" b="0" i="0" u="none" strike="noStrike" cap="none" normalizeH="0" baseline="0" dirty="0">
                  <a:ln>
                    <a:noFill/>
                  </a:ln>
                  <a:solidFill>
                    <a:srgbClr val="3D3D3D"/>
                  </a:solidFill>
                  <a:effectLst/>
                  <a:latin typeface="Pandora-Book"/>
                </a:rPr>
                <a:t>Los sistemas distribuidos son más difíciles de comprender debido a su mayor complejidad.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C" altLang="es-EC" b="1" i="1" u="none" strike="noStrike" cap="none" normalizeH="0" baseline="0" dirty="0">
                  <a:ln>
                    <a:noFill/>
                  </a:ln>
                  <a:solidFill>
                    <a:srgbClr val="3D3D3D"/>
                  </a:solidFill>
                  <a:effectLst/>
                  <a:latin typeface="Pandora-Book"/>
                </a:rPr>
                <a:t>Imprevisibilidad:</a:t>
              </a:r>
              <a:r>
                <a:rPr kumimoji="0" lang="es-EC" altLang="es-EC" b="0" i="1" u="none" strike="noStrike" cap="none" normalizeH="0" baseline="0" dirty="0">
                  <a:ln>
                    <a:noFill/>
                  </a:ln>
                  <a:solidFill>
                    <a:srgbClr val="3D3D3D"/>
                  </a:solidFill>
                  <a:effectLst/>
                  <a:latin typeface="Pandora-Book"/>
                </a:rPr>
                <a:t> </a:t>
              </a:r>
              <a:r>
                <a:rPr kumimoji="0" lang="es-EC" altLang="es-EC" b="0" i="0" u="none" strike="noStrike" cap="none" normalizeH="0" baseline="0" dirty="0">
                  <a:ln>
                    <a:noFill/>
                  </a:ln>
                  <a:solidFill>
                    <a:srgbClr val="3D3D3D"/>
                  </a:solidFill>
                  <a:effectLst/>
                  <a:latin typeface="Pandora-Book"/>
                </a:rPr>
                <a:t>Los tiempos de respuesta pueden variar drásticamente debido a la naturaleza cambiante de los sistemas distribuidos.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EC" altLang="es-EC" sz="1400" b="0" i="0" u="none" strike="noStrike" cap="none" normalizeH="0" baseline="0" dirty="0">
                <a:ln>
                  <a:noFill/>
                </a:ln>
                <a:solidFill>
                  <a:schemeClr val="tx1"/>
                </a:solidFill>
                <a:effectLst/>
                <a:latin typeface="Arial" panose="020B0604020202020204" pitchFamily="34" charset="0"/>
              </a:endParaRPr>
            </a:p>
          </p:txBody>
        </p:sp>
      </p:grpSp>
      <p:pic>
        <p:nvPicPr>
          <p:cNvPr id="7" name="Imagen 6" descr="Icono&#10;&#10;Descripción generada automáticamente">
            <a:extLst>
              <a:ext uri="{FF2B5EF4-FFF2-40B4-BE49-F238E27FC236}">
                <a16:creationId xmlns:a16="http://schemas.microsoft.com/office/drawing/2014/main" id="{EFEF8A34-03BD-4A1F-5E85-9AB8337A222E}"/>
              </a:ext>
            </a:extLst>
          </p:cNvPr>
          <p:cNvPicPr>
            <a:picLocks noChangeAspect="1"/>
          </p:cNvPicPr>
          <p:nvPr/>
        </p:nvPicPr>
        <p:blipFill>
          <a:blip r:embed="rId3"/>
          <a:stretch>
            <a:fillRect/>
          </a:stretch>
        </p:blipFill>
        <p:spPr>
          <a:xfrm flipH="1">
            <a:off x="4780302" y="622301"/>
            <a:ext cx="4635853" cy="4929837"/>
          </a:xfrm>
          <a:prstGeom prst="rect">
            <a:avLst/>
          </a:prstGeom>
        </p:spPr>
      </p:pic>
    </p:spTree>
    <p:extLst>
      <p:ext uri="{BB962C8B-B14F-4D97-AF65-F5344CB8AC3E}">
        <p14:creationId xmlns:p14="http://schemas.microsoft.com/office/powerpoint/2010/main" val="2678910255"/>
      </p:ext>
    </p:extLst>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1"/>
        <p:cNvGrpSpPr/>
        <p:nvPr/>
      </p:nvGrpSpPr>
      <p:grpSpPr>
        <a:xfrm>
          <a:off x="0" y="0"/>
          <a:ext cx="0" cy="0"/>
          <a:chOff x="0" y="0"/>
          <a:chExt cx="0" cy="0"/>
        </a:xfrm>
      </p:grpSpPr>
      <p:cxnSp>
        <p:nvCxnSpPr>
          <p:cNvPr id="932" name="Google Shape;932;p19"/>
          <p:cNvCxnSpPr>
            <a:stCxn id="933" idx="4"/>
            <a:endCxn id="934" idx="0"/>
          </p:cNvCxnSpPr>
          <p:nvPr/>
        </p:nvCxnSpPr>
        <p:spPr>
          <a:xfrm flipH="1">
            <a:off x="1619857" y="2794630"/>
            <a:ext cx="221" cy="272169"/>
          </a:xfrm>
          <a:prstGeom prst="straightConnector1">
            <a:avLst/>
          </a:prstGeom>
          <a:noFill/>
          <a:ln w="9525" cap="flat" cmpd="sng">
            <a:solidFill>
              <a:schemeClr val="dk1"/>
            </a:solidFill>
            <a:prstDash val="solid"/>
            <a:round/>
            <a:headEnd type="none" w="med" len="med"/>
            <a:tailEnd type="none" w="med" len="med"/>
          </a:ln>
        </p:spPr>
      </p:cxnSp>
      <p:cxnSp>
        <p:nvCxnSpPr>
          <p:cNvPr id="935" name="Google Shape;935;p19"/>
          <p:cNvCxnSpPr>
            <a:stCxn id="936" idx="4"/>
            <a:endCxn id="937" idx="0"/>
          </p:cNvCxnSpPr>
          <p:nvPr/>
        </p:nvCxnSpPr>
        <p:spPr>
          <a:xfrm flipH="1">
            <a:off x="7535949" y="2773497"/>
            <a:ext cx="21" cy="293302"/>
          </a:xfrm>
          <a:prstGeom prst="straightConnector1">
            <a:avLst/>
          </a:prstGeom>
          <a:noFill/>
          <a:ln w="9525" cap="flat" cmpd="sng">
            <a:solidFill>
              <a:srgbClr val="494949"/>
            </a:solidFill>
            <a:prstDash val="solid"/>
            <a:round/>
            <a:headEnd type="none" w="med" len="med"/>
            <a:tailEnd type="none" w="med" len="med"/>
          </a:ln>
        </p:spPr>
      </p:cxnSp>
      <p:sp>
        <p:nvSpPr>
          <p:cNvPr id="938" name="Google Shape;938;p19"/>
          <p:cNvSpPr txBox="1">
            <a:spLocks noGrp="1"/>
          </p:cNvSpPr>
          <p:nvPr>
            <p:ph type="title"/>
          </p:nvPr>
        </p:nvSpPr>
        <p:spPr>
          <a:xfrm>
            <a:off x="617485" y="425234"/>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3200" dirty="0"/>
              <a:t>Formas distintas de organizar n computadoras</a:t>
            </a:r>
            <a:endParaRPr sz="3200" dirty="0"/>
          </a:p>
        </p:txBody>
      </p:sp>
      <p:cxnSp>
        <p:nvCxnSpPr>
          <p:cNvPr id="939" name="Google Shape;939;p19"/>
          <p:cNvCxnSpPr>
            <a:stCxn id="940" idx="6"/>
            <a:endCxn id="941" idx="2"/>
          </p:cNvCxnSpPr>
          <p:nvPr/>
        </p:nvCxnSpPr>
        <p:spPr>
          <a:xfrm flipV="1">
            <a:off x="4957341" y="2407446"/>
            <a:ext cx="2086999" cy="101"/>
          </a:xfrm>
          <a:prstGeom prst="straightConnector1">
            <a:avLst/>
          </a:prstGeom>
          <a:noFill/>
          <a:ln w="9525" cap="flat" cmpd="sng">
            <a:solidFill>
              <a:schemeClr val="dk1"/>
            </a:solidFill>
            <a:prstDash val="solid"/>
            <a:round/>
            <a:headEnd type="none" w="med" len="med"/>
            <a:tailEnd type="none" w="med" len="med"/>
          </a:ln>
        </p:spPr>
      </p:cxnSp>
      <p:cxnSp>
        <p:nvCxnSpPr>
          <p:cNvPr id="944" name="Google Shape;944;p19"/>
          <p:cNvCxnSpPr>
            <a:stCxn id="945" idx="6"/>
            <a:endCxn id="940" idx="2"/>
          </p:cNvCxnSpPr>
          <p:nvPr/>
        </p:nvCxnSpPr>
        <p:spPr>
          <a:xfrm flipV="1">
            <a:off x="2111385" y="2407547"/>
            <a:ext cx="1862940" cy="20891"/>
          </a:xfrm>
          <a:prstGeom prst="straightConnector1">
            <a:avLst/>
          </a:prstGeom>
          <a:noFill/>
          <a:ln w="9525" cap="flat" cmpd="sng">
            <a:solidFill>
              <a:schemeClr val="dk1"/>
            </a:solidFill>
            <a:prstDash val="solid"/>
            <a:round/>
            <a:headEnd type="none" w="med" len="med"/>
            <a:tailEnd type="none" w="med" len="med"/>
          </a:ln>
        </p:spPr>
      </p:cxnSp>
      <p:cxnSp>
        <p:nvCxnSpPr>
          <p:cNvPr id="946" name="Google Shape;946;p19"/>
          <p:cNvCxnSpPr>
            <a:stCxn id="947" idx="4"/>
            <a:endCxn id="948" idx="0"/>
          </p:cNvCxnSpPr>
          <p:nvPr/>
        </p:nvCxnSpPr>
        <p:spPr>
          <a:xfrm flipH="1">
            <a:off x="4465735" y="2774026"/>
            <a:ext cx="300" cy="292800"/>
          </a:xfrm>
          <a:prstGeom prst="straightConnector1">
            <a:avLst/>
          </a:prstGeom>
          <a:noFill/>
          <a:ln w="9525" cap="flat" cmpd="sng">
            <a:solidFill>
              <a:srgbClr val="494949"/>
            </a:solidFill>
            <a:prstDash val="solid"/>
            <a:round/>
            <a:headEnd type="none" w="med" len="med"/>
            <a:tailEnd type="none" w="med" len="med"/>
          </a:ln>
        </p:spPr>
      </p:cxnSp>
      <p:grpSp>
        <p:nvGrpSpPr>
          <p:cNvPr id="949" name="Google Shape;949;p19"/>
          <p:cNvGrpSpPr/>
          <p:nvPr/>
        </p:nvGrpSpPr>
        <p:grpSpPr>
          <a:xfrm>
            <a:off x="3974325" y="1916039"/>
            <a:ext cx="983016" cy="983016"/>
            <a:chOff x="3347725" y="2480342"/>
            <a:chExt cx="810000" cy="810000"/>
          </a:xfrm>
        </p:grpSpPr>
        <p:sp>
          <p:nvSpPr>
            <p:cNvPr id="940" name="Google Shape;940;p19"/>
            <p:cNvSpPr/>
            <p:nvPr/>
          </p:nvSpPr>
          <p:spPr>
            <a:xfrm>
              <a:off x="3347725" y="2480342"/>
              <a:ext cx="810000" cy="810000"/>
            </a:xfrm>
            <a:prstGeom prst="ellipse">
              <a:avLst/>
            </a:prstGeom>
            <a:solidFill>
              <a:srgbClr val="77C6FC"/>
            </a:solidFill>
            <a:ln w="9525" cap="flat" cmpd="sng">
              <a:solidFill>
                <a:srgbClr val="49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9"/>
            <p:cNvSpPr/>
            <p:nvPr/>
          </p:nvSpPr>
          <p:spPr>
            <a:xfrm>
              <a:off x="3451091" y="2583719"/>
              <a:ext cx="603600" cy="603600"/>
            </a:xfrm>
            <a:prstGeom prst="ellipse">
              <a:avLst/>
            </a:prstGeom>
            <a:solidFill>
              <a:srgbClr val="FFFFFF"/>
            </a:solidFill>
            <a:ln w="9525" cap="flat" cmpd="sng">
              <a:solidFill>
                <a:srgbClr val="49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19"/>
          <p:cNvGrpSpPr/>
          <p:nvPr/>
        </p:nvGrpSpPr>
        <p:grpSpPr>
          <a:xfrm>
            <a:off x="7044340" y="1915837"/>
            <a:ext cx="983218" cy="983218"/>
            <a:chOff x="4987056" y="2480342"/>
            <a:chExt cx="809100" cy="809100"/>
          </a:xfrm>
        </p:grpSpPr>
        <p:sp>
          <p:nvSpPr>
            <p:cNvPr id="941" name="Google Shape;941;p19"/>
            <p:cNvSpPr/>
            <p:nvPr/>
          </p:nvSpPr>
          <p:spPr>
            <a:xfrm>
              <a:off x="4987056" y="2480342"/>
              <a:ext cx="809100" cy="809100"/>
            </a:xfrm>
            <a:prstGeom prst="ellipse">
              <a:avLst/>
            </a:prstGeom>
            <a:solidFill>
              <a:schemeClr val="accent1"/>
            </a:solidFill>
            <a:ln w="9525" cap="flat" cmpd="sng">
              <a:solidFill>
                <a:srgbClr val="49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9"/>
            <p:cNvSpPr/>
            <p:nvPr/>
          </p:nvSpPr>
          <p:spPr>
            <a:xfrm>
              <a:off x="5090423" y="2583719"/>
              <a:ext cx="602400" cy="602400"/>
            </a:xfrm>
            <a:prstGeom prst="ellipse">
              <a:avLst/>
            </a:prstGeom>
            <a:solidFill>
              <a:schemeClr val="lt1"/>
            </a:solidFill>
            <a:ln w="9525" cap="flat" cmpd="sng">
              <a:solidFill>
                <a:srgbClr val="49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 name="Google Shape;955;p19"/>
          <p:cNvGrpSpPr/>
          <p:nvPr/>
        </p:nvGrpSpPr>
        <p:grpSpPr>
          <a:xfrm>
            <a:off x="1128329" y="1936727"/>
            <a:ext cx="983056" cy="983421"/>
            <a:chOff x="1708681" y="2480698"/>
            <a:chExt cx="809100" cy="809400"/>
          </a:xfrm>
        </p:grpSpPr>
        <p:sp>
          <p:nvSpPr>
            <p:cNvPr id="945" name="Google Shape;945;p19"/>
            <p:cNvSpPr/>
            <p:nvPr/>
          </p:nvSpPr>
          <p:spPr>
            <a:xfrm>
              <a:off x="1708681" y="2480698"/>
              <a:ext cx="809100" cy="809400"/>
            </a:xfrm>
            <a:prstGeom prst="ellipse">
              <a:avLst/>
            </a:prstGeom>
            <a:solidFill>
              <a:schemeClr val="accent1"/>
            </a:solidFill>
            <a:ln w="9525" cap="flat" cmpd="sng">
              <a:solidFill>
                <a:srgbClr val="49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1812063" y="2584091"/>
              <a:ext cx="602700" cy="602700"/>
            </a:xfrm>
            <a:prstGeom prst="ellipse">
              <a:avLst/>
            </a:prstGeom>
            <a:solidFill>
              <a:schemeClr val="lt1"/>
            </a:solidFill>
            <a:ln w="9525" cap="flat" cmpd="sng">
              <a:solidFill>
                <a:srgbClr val="49494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 name="Google Shape;948;p19"/>
          <p:cNvSpPr/>
          <p:nvPr/>
        </p:nvSpPr>
        <p:spPr>
          <a:xfrm>
            <a:off x="4425933" y="3066799"/>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1579957" y="3066799"/>
            <a:ext cx="79800" cy="79800"/>
          </a:xfrm>
          <a:prstGeom prst="ellipse">
            <a:avLst/>
          </a:prstGeom>
          <a:solidFill>
            <a:schemeClr val="accent1"/>
          </a:solidFill>
          <a:ln w="9525" cap="flat" cmpd="sng">
            <a:solidFill>
              <a:srgbClr val="3D3D3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9"/>
          <p:cNvSpPr/>
          <p:nvPr/>
        </p:nvSpPr>
        <p:spPr>
          <a:xfrm>
            <a:off x="7496049" y="3066799"/>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960;p19"/>
          <p:cNvGrpSpPr/>
          <p:nvPr/>
        </p:nvGrpSpPr>
        <p:grpSpPr>
          <a:xfrm>
            <a:off x="3488922" y="2148709"/>
            <a:ext cx="2021205" cy="2994791"/>
            <a:chOff x="3020567" y="1947125"/>
            <a:chExt cx="1463250" cy="2340500"/>
          </a:xfrm>
        </p:grpSpPr>
        <p:sp>
          <p:nvSpPr>
            <p:cNvPr id="961" name="Google Shape;961;p19"/>
            <p:cNvSpPr txBox="1"/>
            <p:nvPr/>
          </p:nvSpPr>
          <p:spPr>
            <a:xfrm>
              <a:off x="3398804" y="1947125"/>
              <a:ext cx="704400" cy="490512"/>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EC" sz="2400" dirty="0">
                  <a:solidFill>
                    <a:schemeClr val="accent1"/>
                  </a:solidFill>
                  <a:latin typeface="Fjalla One"/>
                  <a:ea typeface="Fjalla One"/>
                  <a:cs typeface="Fjalla One"/>
                  <a:sym typeface="Fjalla One"/>
                </a:rPr>
                <a:t>2</a:t>
              </a:r>
              <a:endParaRPr sz="2400" dirty="0">
                <a:solidFill>
                  <a:schemeClr val="accent1"/>
                </a:solidFill>
                <a:latin typeface="Fjalla One"/>
                <a:ea typeface="Fjalla One"/>
                <a:cs typeface="Fjalla One"/>
                <a:sym typeface="Fjalla One"/>
              </a:endParaRPr>
            </a:p>
          </p:txBody>
        </p:sp>
        <p:sp>
          <p:nvSpPr>
            <p:cNvPr id="962" name="Google Shape;962;p19"/>
            <p:cNvSpPr txBox="1"/>
            <p:nvPr/>
          </p:nvSpPr>
          <p:spPr>
            <a:xfrm>
              <a:off x="3020567" y="3017414"/>
              <a:ext cx="1463100" cy="415785"/>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Sistema operativo distribuido</a:t>
              </a:r>
              <a:endParaRPr sz="1800" dirty="0">
                <a:solidFill>
                  <a:schemeClr val="accent1"/>
                </a:solidFill>
                <a:latin typeface="Barlow Semi Condensed Medium"/>
                <a:ea typeface="Barlow Semi Condensed Medium"/>
                <a:cs typeface="Barlow Semi Condensed Medium"/>
                <a:sym typeface="Barlow Semi Condensed Medium"/>
              </a:endParaRPr>
            </a:p>
          </p:txBody>
        </p:sp>
        <p:sp>
          <p:nvSpPr>
            <p:cNvPr id="963" name="Google Shape;963;p19"/>
            <p:cNvSpPr txBox="1"/>
            <p:nvPr/>
          </p:nvSpPr>
          <p:spPr>
            <a:xfrm>
              <a:off x="3020717" y="3303266"/>
              <a:ext cx="1463100" cy="984359"/>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EC" dirty="0">
                  <a:solidFill>
                    <a:schemeClr val="dk1"/>
                  </a:solidFill>
                  <a:latin typeface="Barlow Semi Condensed"/>
                  <a:ea typeface="Barlow Semi Condensed"/>
                  <a:cs typeface="Barlow Semi Condensed"/>
                  <a:sym typeface="Barlow Semi Condensed"/>
                </a:rPr>
                <a:t>Coordina múltiples computadoras de forma conjunta.</a:t>
              </a:r>
              <a:endParaRPr dirty="0">
                <a:solidFill>
                  <a:schemeClr val="dk1"/>
                </a:solidFill>
                <a:latin typeface="Barlow Semi Condensed"/>
                <a:ea typeface="Barlow Semi Condensed"/>
                <a:cs typeface="Barlow Semi Condensed"/>
                <a:sym typeface="Barlow Semi Condensed"/>
              </a:endParaRPr>
            </a:p>
          </p:txBody>
        </p:sp>
      </p:grpSp>
      <p:grpSp>
        <p:nvGrpSpPr>
          <p:cNvPr id="964" name="Google Shape;964;p19"/>
          <p:cNvGrpSpPr/>
          <p:nvPr/>
        </p:nvGrpSpPr>
        <p:grpSpPr>
          <a:xfrm>
            <a:off x="6513318" y="2156808"/>
            <a:ext cx="2021650" cy="3083691"/>
            <a:chOff x="4512477" y="1947125"/>
            <a:chExt cx="1686660" cy="2340500"/>
          </a:xfrm>
        </p:grpSpPr>
        <p:sp>
          <p:nvSpPr>
            <p:cNvPr id="965" name="Google Shape;965;p19"/>
            <p:cNvSpPr txBox="1"/>
            <p:nvPr/>
          </p:nvSpPr>
          <p:spPr>
            <a:xfrm>
              <a:off x="5034683" y="1947125"/>
              <a:ext cx="704400" cy="388535"/>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400" dirty="0">
                  <a:solidFill>
                    <a:schemeClr val="accent1"/>
                  </a:solidFill>
                  <a:latin typeface="Fjalla One"/>
                  <a:ea typeface="Fjalla One"/>
                  <a:cs typeface="Fjalla One"/>
                  <a:sym typeface="Fjalla One"/>
                </a:rPr>
                <a:t>3</a:t>
              </a:r>
              <a:endParaRPr sz="2400" dirty="0">
                <a:solidFill>
                  <a:schemeClr val="accent1"/>
                </a:solidFill>
                <a:latin typeface="Fjalla One"/>
                <a:ea typeface="Fjalla One"/>
                <a:cs typeface="Fjalla One"/>
                <a:sym typeface="Fjalla One"/>
              </a:endParaRPr>
            </a:p>
          </p:txBody>
        </p:sp>
        <p:sp>
          <p:nvSpPr>
            <p:cNvPr id="966" name="Google Shape;966;p19"/>
            <p:cNvSpPr txBox="1"/>
            <p:nvPr/>
          </p:nvSpPr>
          <p:spPr>
            <a:xfrm>
              <a:off x="4512477" y="3017412"/>
              <a:ext cx="1686660" cy="49033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Sistema operativo de multiprocesamiento</a:t>
              </a:r>
              <a:endParaRPr sz="1800" dirty="0">
                <a:solidFill>
                  <a:schemeClr val="accent1"/>
                </a:solidFill>
                <a:latin typeface="Barlow Semi Condensed Medium"/>
                <a:ea typeface="Barlow Semi Condensed Medium"/>
                <a:cs typeface="Barlow Semi Condensed Medium"/>
                <a:sym typeface="Barlow Semi Condensed Medium"/>
              </a:endParaRPr>
            </a:p>
          </p:txBody>
        </p:sp>
        <p:sp>
          <p:nvSpPr>
            <p:cNvPr id="967" name="Google Shape;967;p19"/>
            <p:cNvSpPr txBox="1"/>
            <p:nvPr/>
          </p:nvSpPr>
          <p:spPr>
            <a:xfrm>
              <a:off x="4657608" y="3390463"/>
              <a:ext cx="1463100" cy="897162"/>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dirty="0">
                  <a:solidFill>
                    <a:schemeClr val="dk1"/>
                  </a:solidFill>
                  <a:latin typeface="Barlow Semi Condensed"/>
                  <a:ea typeface="Barlow Semi Condensed"/>
                  <a:cs typeface="Barlow Semi Condensed"/>
                  <a:sym typeface="Barlow Semi Condensed"/>
                </a:rPr>
                <a:t>Optimiza el uso de varios procesadores.</a:t>
              </a:r>
              <a:endParaRPr dirty="0">
                <a:solidFill>
                  <a:schemeClr val="dk1"/>
                </a:solidFill>
                <a:latin typeface="Barlow Semi Condensed"/>
                <a:ea typeface="Barlow Semi Condensed"/>
                <a:cs typeface="Barlow Semi Condensed"/>
                <a:sym typeface="Barlow Semi Condensed"/>
              </a:endParaRPr>
            </a:p>
          </p:txBody>
        </p:sp>
      </p:grpSp>
      <p:grpSp>
        <p:nvGrpSpPr>
          <p:cNvPr id="968" name="Google Shape;968;p19"/>
          <p:cNvGrpSpPr/>
          <p:nvPr/>
        </p:nvGrpSpPr>
        <p:grpSpPr>
          <a:xfrm>
            <a:off x="737665" y="2106752"/>
            <a:ext cx="2020998" cy="2920394"/>
            <a:chOff x="1289757" y="1934058"/>
            <a:chExt cx="1557168" cy="2578060"/>
          </a:xfrm>
        </p:grpSpPr>
        <p:sp>
          <p:nvSpPr>
            <p:cNvPr id="969" name="Google Shape;969;p19"/>
            <p:cNvSpPr txBox="1"/>
            <p:nvPr/>
          </p:nvSpPr>
          <p:spPr>
            <a:xfrm>
              <a:off x="1632063" y="1934058"/>
              <a:ext cx="704400" cy="572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EC" sz="2400" dirty="0">
                  <a:solidFill>
                    <a:schemeClr val="accent1"/>
                  </a:solidFill>
                  <a:latin typeface="Fjalla One"/>
                  <a:ea typeface="Fjalla One"/>
                  <a:cs typeface="Fjalla One"/>
                  <a:sym typeface="Fjalla One"/>
                </a:rPr>
                <a:t>1</a:t>
              </a:r>
              <a:endParaRPr sz="2400" dirty="0">
                <a:solidFill>
                  <a:schemeClr val="accent1"/>
                </a:solidFill>
                <a:latin typeface="Fjalla One"/>
                <a:ea typeface="Fjalla One"/>
                <a:cs typeface="Fjalla One"/>
                <a:sym typeface="Fjalla One"/>
              </a:endParaRPr>
            </a:p>
          </p:txBody>
        </p:sp>
        <p:sp>
          <p:nvSpPr>
            <p:cNvPr id="970" name="Google Shape;970;p19"/>
            <p:cNvSpPr txBox="1"/>
            <p:nvPr/>
          </p:nvSpPr>
          <p:spPr>
            <a:xfrm>
              <a:off x="1289758" y="3017412"/>
              <a:ext cx="1556942" cy="608853"/>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Sistema operativo de red</a:t>
              </a:r>
              <a:endParaRPr sz="1800" dirty="0">
                <a:solidFill>
                  <a:schemeClr val="accent1"/>
                </a:solidFill>
                <a:latin typeface="Barlow Semi Condensed Medium"/>
                <a:ea typeface="Barlow Semi Condensed Medium"/>
                <a:cs typeface="Barlow Semi Condensed Medium"/>
                <a:sym typeface="Barlow Semi Condensed Medium"/>
              </a:endParaRPr>
            </a:p>
          </p:txBody>
        </p:sp>
        <p:sp>
          <p:nvSpPr>
            <p:cNvPr id="971" name="Google Shape;971;p19"/>
            <p:cNvSpPr txBox="1"/>
            <p:nvPr/>
          </p:nvSpPr>
          <p:spPr>
            <a:xfrm>
              <a:off x="1289757" y="3478969"/>
              <a:ext cx="1557168" cy="1033149"/>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EC" dirty="0">
                  <a:solidFill>
                    <a:schemeClr val="dk1"/>
                  </a:solidFill>
                  <a:latin typeface="Barlow Semi Condensed"/>
                  <a:ea typeface="Barlow Semi Condensed"/>
                  <a:cs typeface="Barlow Semi Condensed"/>
                  <a:sym typeface="Barlow Semi Condensed"/>
                </a:rPr>
                <a:t>Gestiona recursos compartidos en red.</a:t>
              </a:r>
              <a:endParaRPr dirty="0">
                <a:solidFill>
                  <a:schemeClr val="dk1"/>
                </a:solidFill>
                <a:latin typeface="Barlow Semi Condensed"/>
                <a:ea typeface="Barlow Semi Condensed"/>
                <a:cs typeface="Barlow Semi Condensed"/>
                <a:sym typeface="Barlow Semi Condensed"/>
              </a:endParaRPr>
            </a:p>
          </p:txBody>
        </p:sp>
      </p:grpSp>
      <p:sp>
        <p:nvSpPr>
          <p:cNvPr id="3" name="CuadroTexto 2">
            <a:extLst>
              <a:ext uri="{FF2B5EF4-FFF2-40B4-BE49-F238E27FC236}">
                <a16:creationId xmlns:a16="http://schemas.microsoft.com/office/drawing/2014/main" id="{FDFDAFCA-BF33-54AD-7984-F5CD62D2FB25}"/>
              </a:ext>
            </a:extLst>
          </p:cNvPr>
          <p:cNvSpPr txBox="1"/>
          <p:nvPr/>
        </p:nvSpPr>
        <p:spPr>
          <a:xfrm>
            <a:off x="656246" y="1160490"/>
            <a:ext cx="7831508" cy="646331"/>
          </a:xfrm>
          <a:prstGeom prst="rect">
            <a:avLst/>
          </a:prstGeom>
          <a:noFill/>
        </p:spPr>
        <p:txBody>
          <a:bodyPr wrap="square">
            <a:spAutoFit/>
          </a:bodyPr>
          <a:lstStyle/>
          <a:p>
            <a:r>
              <a:rPr lang="es-ES" sz="1800" dirty="0">
                <a:solidFill>
                  <a:srgbClr val="3D3D3D"/>
                </a:solidFill>
                <a:latin typeface="Barlow Semi Condensed Medium" panose="00000606000000000000" pitchFamily="2" charset="0"/>
              </a:rPr>
              <a:t>La organización de cierta cantidad de computadoras se puede realizar usando</a:t>
            </a:r>
          </a:p>
          <a:p>
            <a:r>
              <a:rPr lang="es-ES" sz="1800" dirty="0">
                <a:solidFill>
                  <a:srgbClr val="3D3D3D"/>
                </a:solidFill>
                <a:latin typeface="Barlow Semi Condensed Medium" panose="00000606000000000000" pitchFamily="2" charset="0"/>
              </a:rPr>
              <a:t>alguno de los casos de los siguientes sistemas operativos:</a:t>
            </a:r>
            <a:endParaRPr lang="es-EC" sz="1800" dirty="0">
              <a:solidFill>
                <a:srgbClr val="3D3D3D"/>
              </a:solidFill>
              <a:latin typeface="Barlow Semi Condensed Medium" panose="00000606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18"/>
          <p:cNvSpPr txBox="1">
            <a:spLocks noGrp="1"/>
          </p:cNvSpPr>
          <p:nvPr>
            <p:ph type="subTitle" idx="1"/>
          </p:nvPr>
        </p:nvSpPr>
        <p:spPr>
          <a:xfrm>
            <a:off x="728242" y="885092"/>
            <a:ext cx="7169404" cy="3210600"/>
          </a:xfrm>
          <a:prstGeom prst="rect">
            <a:avLst/>
          </a:prstGeom>
        </p:spPr>
        <p:txBody>
          <a:bodyPr spcFirstLastPara="1" wrap="square" lIns="0" tIns="91425" rIns="91425" bIns="91425" anchor="t" anchorCtr="0">
            <a:noAutofit/>
          </a:bodyPr>
          <a:lstStyle/>
          <a:p>
            <a:pPr marL="139700" lvl="0" indent="0" algn="l" rtl="0">
              <a:spcBef>
                <a:spcPts val="0"/>
              </a:spcBef>
              <a:spcAft>
                <a:spcPts val="0"/>
              </a:spcAft>
              <a:buSzPts val="1400"/>
            </a:pPr>
            <a:r>
              <a:rPr lang="en" sz="1800" dirty="0">
                <a:solidFill>
                  <a:srgbClr val="3D3D3D"/>
                </a:solidFill>
                <a:latin typeface="Pandora-Book"/>
              </a:rPr>
              <a:t>Es un software que permite a múltiples computadoras conectadas en una red compartir recursos como archivos, impresoras y aplicaciones. </a:t>
            </a:r>
          </a:p>
          <a:p>
            <a:pPr marL="139700" lvl="0" indent="0" algn="l" rtl="0">
              <a:spcBef>
                <a:spcPts val="0"/>
              </a:spcBef>
              <a:spcAft>
                <a:spcPts val="0"/>
              </a:spcAft>
              <a:buSzPts val="1400"/>
            </a:pPr>
            <a:r>
              <a:rPr lang="es-ES" altLang="es-EC" sz="1800" dirty="0">
                <a:solidFill>
                  <a:srgbClr val="3D3D3D"/>
                </a:solidFill>
                <a:latin typeface="Pandora-Book"/>
              </a:rPr>
              <a:t>E</a:t>
            </a:r>
            <a:r>
              <a:rPr kumimoji="0" lang="es-ES" altLang="es-EC" sz="1800" b="0" i="0" u="none" strike="noStrike" cap="none" normalizeH="0" baseline="0" dirty="0">
                <a:ln>
                  <a:noFill/>
                </a:ln>
                <a:solidFill>
                  <a:srgbClr val="3D3D3D"/>
                </a:solidFill>
                <a:effectLst/>
                <a:latin typeface="Pandora-Book"/>
              </a:rPr>
              <a:t>s gestionar y coordinar las actividades de todos los dispositivos en la red, garantizando que los recursos compartidos estén disponibles para los usuarios autorizados y que las comunicaciones entre los dispositivos se realicen de manera eficiente y segura. Se encarga de:</a:t>
            </a:r>
            <a:endParaRPr lang="es-EC" altLang="es-EC" sz="1800" dirty="0">
              <a:solidFill>
                <a:srgbClr val="3D3D3D"/>
              </a:solidFill>
              <a:latin typeface="Pandora-Book"/>
            </a:endParaRPr>
          </a:p>
          <a:p>
            <a:pPr marL="482600" lvl="0" indent="-342900" algn="l" rtl="0">
              <a:spcBef>
                <a:spcPts val="0"/>
              </a:spcBef>
              <a:spcAft>
                <a:spcPts val="0"/>
              </a:spcAft>
              <a:buSzPts val="1400"/>
              <a:buFont typeface="+mj-lt"/>
              <a:buAutoNum type="arabicPeriod"/>
            </a:pPr>
            <a:r>
              <a:rPr kumimoji="0" lang="es-EC" altLang="es-EC" sz="1800" b="0" i="0" u="none" strike="noStrike" cap="none" normalizeH="0" baseline="0" dirty="0">
                <a:ln>
                  <a:noFill/>
                </a:ln>
                <a:solidFill>
                  <a:srgbClr val="3D3D3D"/>
                </a:solidFill>
                <a:effectLst/>
                <a:latin typeface="Pandora-Book"/>
              </a:rPr>
              <a:t>Autenticación y seguridad</a:t>
            </a:r>
          </a:p>
          <a:p>
            <a:pPr marL="482600" lvl="0" indent="-342900" algn="l" rtl="0">
              <a:spcBef>
                <a:spcPts val="0"/>
              </a:spcBef>
              <a:spcAft>
                <a:spcPts val="0"/>
              </a:spcAft>
              <a:buSzPts val="1400"/>
              <a:buFont typeface="+mj-lt"/>
              <a:buAutoNum type="arabicPeriod"/>
            </a:pPr>
            <a:r>
              <a:rPr kumimoji="0" lang="es-EC" altLang="es-EC" sz="1800" b="0" i="0" u="none" strike="noStrike" cap="none" normalizeH="0" baseline="0" dirty="0">
                <a:ln>
                  <a:noFill/>
                </a:ln>
                <a:solidFill>
                  <a:srgbClr val="3D3D3D"/>
                </a:solidFill>
                <a:effectLst/>
                <a:latin typeface="Pandora-Book"/>
              </a:rPr>
              <a:t>Gestión de recursos compartidos.</a:t>
            </a:r>
          </a:p>
          <a:p>
            <a:pPr marL="482600" lvl="0" indent="-342900" algn="l" rtl="0">
              <a:spcBef>
                <a:spcPts val="0"/>
              </a:spcBef>
              <a:spcAft>
                <a:spcPts val="0"/>
              </a:spcAft>
              <a:buSzPts val="1400"/>
              <a:buFont typeface="+mj-lt"/>
              <a:buAutoNum type="arabicPeriod"/>
            </a:pPr>
            <a:r>
              <a:rPr kumimoji="0" lang="es-EC" altLang="es-EC" sz="1800" b="0" i="0" u="none" strike="noStrike" cap="none" normalizeH="0" baseline="0" dirty="0">
                <a:ln>
                  <a:noFill/>
                </a:ln>
                <a:solidFill>
                  <a:srgbClr val="3D3D3D"/>
                </a:solidFill>
                <a:effectLst/>
                <a:latin typeface="Pandora-Book"/>
              </a:rPr>
              <a:t>Comunicación en red.</a:t>
            </a:r>
          </a:p>
          <a:p>
            <a:pPr marL="482600" lvl="0" indent="-342900" algn="l" rtl="0">
              <a:spcBef>
                <a:spcPts val="0"/>
              </a:spcBef>
              <a:spcAft>
                <a:spcPts val="0"/>
              </a:spcAft>
              <a:buSzPts val="1400"/>
              <a:buFont typeface="+mj-lt"/>
              <a:buAutoNum type="arabicPeriod"/>
            </a:pPr>
            <a:r>
              <a:rPr kumimoji="0" lang="es-EC" altLang="es-EC" sz="1800" b="0" i="0" u="none" strike="noStrike" cap="none" normalizeH="0" baseline="0" dirty="0">
                <a:ln>
                  <a:noFill/>
                </a:ln>
                <a:solidFill>
                  <a:srgbClr val="3D3D3D"/>
                </a:solidFill>
                <a:effectLst/>
                <a:latin typeface="Pandora-Book"/>
              </a:rPr>
              <a:t>Mantenimiento de la red.</a:t>
            </a:r>
          </a:p>
        </p:txBody>
      </p:sp>
      <p:sp>
        <p:nvSpPr>
          <p:cNvPr id="927" name="Google Shape;927;p18"/>
          <p:cNvSpPr txBox="1">
            <a:spLocks noGrp="1"/>
          </p:cNvSpPr>
          <p:nvPr>
            <p:ph type="title"/>
          </p:nvPr>
        </p:nvSpPr>
        <p:spPr>
          <a:xfrm>
            <a:off x="713250" y="202809"/>
            <a:ext cx="771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Sistema operativo de red</a:t>
            </a:r>
            <a:endParaRPr sz="3600" dirty="0"/>
          </a:p>
        </p:txBody>
      </p:sp>
      <p:pic>
        <p:nvPicPr>
          <p:cNvPr id="3" name="Imagen 2" descr="Imagen que contiene Icono&#10;&#10;Descripción generada automáticamente">
            <a:extLst>
              <a:ext uri="{FF2B5EF4-FFF2-40B4-BE49-F238E27FC236}">
                <a16:creationId xmlns:a16="http://schemas.microsoft.com/office/drawing/2014/main" id="{A65BC92C-FA0D-035C-750A-ECC670BD392C}"/>
              </a:ext>
            </a:extLst>
          </p:cNvPr>
          <p:cNvPicPr>
            <a:picLocks noChangeAspect="1"/>
          </p:cNvPicPr>
          <p:nvPr/>
        </p:nvPicPr>
        <p:blipFill>
          <a:blip r:embed="rId3"/>
          <a:stretch>
            <a:fillRect/>
          </a:stretch>
        </p:blipFill>
        <p:spPr>
          <a:xfrm>
            <a:off x="5348377" y="2136956"/>
            <a:ext cx="3917471" cy="3917471"/>
          </a:xfrm>
          <a:prstGeom prst="rect">
            <a:avLst/>
          </a:prstGeom>
        </p:spPr>
      </p:pic>
    </p:spTree>
    <p:extLst>
      <p:ext uri="{BB962C8B-B14F-4D97-AF65-F5344CB8AC3E}">
        <p14:creationId xmlns:p14="http://schemas.microsoft.com/office/powerpoint/2010/main" val="1525385156"/>
      </p:ext>
    </p:extLst>
  </p:cSld>
  <p:clrMapOvr>
    <a:masterClrMapping/>
  </p:clrMapOvr>
  <mc:AlternateContent xmlns:mc="http://schemas.openxmlformats.org/markup-compatibility/2006" xmlns:p14="http://schemas.microsoft.com/office/powerpoint/2010/main">
    <mc:Choice Requires="p14">
      <p:transition spd="slow" p14:dur="1600">
        <p14:prism dir="r" isContent="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80" name="Google Shape;980;p20"/>
          <p:cNvSpPr txBox="1">
            <a:spLocks noGrp="1"/>
          </p:cNvSpPr>
          <p:nvPr>
            <p:ph type="title"/>
          </p:nvPr>
        </p:nvSpPr>
        <p:spPr>
          <a:xfrm>
            <a:off x="723747" y="370600"/>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Sistema operativo distribuido</a:t>
            </a:r>
            <a:endParaRPr sz="3600" dirty="0"/>
          </a:p>
        </p:txBody>
      </p:sp>
      <p:sp>
        <p:nvSpPr>
          <p:cNvPr id="988" name="Google Shape;988;p20"/>
          <p:cNvSpPr txBox="1"/>
          <p:nvPr/>
        </p:nvSpPr>
        <p:spPr>
          <a:xfrm>
            <a:off x="163877" y="1102232"/>
            <a:ext cx="7082311" cy="3549898"/>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ES" sz="1800" dirty="0">
                <a:solidFill>
                  <a:srgbClr val="3D3D3D"/>
                </a:solidFill>
                <a:latin typeface="Pandora-Book"/>
                <a:ea typeface="Barlow Semi Condensed"/>
                <a:cs typeface="Barlow Semi Condensed"/>
                <a:sym typeface="Barlow Semi Condensed"/>
              </a:rPr>
              <a:t>Es un tipo de software que gestiona un conjunto de computadoras independientes y las presenta al usuario como un único sistema coherente.</a:t>
            </a:r>
          </a:p>
          <a:p>
            <a:pPr marL="0" lvl="0" indent="0" algn="l" rtl="0">
              <a:lnSpc>
                <a:spcPct val="100000"/>
              </a:lnSpc>
              <a:spcBef>
                <a:spcPts val="0"/>
              </a:spcBef>
              <a:spcAft>
                <a:spcPts val="0"/>
              </a:spcAft>
              <a:buNone/>
            </a:pPr>
            <a:r>
              <a:rPr lang="es-ES" sz="1800" dirty="0">
                <a:solidFill>
                  <a:srgbClr val="3D3D3D"/>
                </a:solidFill>
                <a:latin typeface="Pandora-Book"/>
                <a:ea typeface="Barlow Semi Condensed"/>
                <a:cs typeface="Barlow Semi Condensed"/>
                <a:sym typeface="Barlow Semi Condensed"/>
              </a:rPr>
              <a:t>Los recursos como procesadores, memoria y almacenamiento están distribuidos entre varias máquinas, pero se coordinan para trabajar de manera conjunta. Las funciones son:</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Pandora-Book"/>
                <a:ea typeface="Barlow Semi Condensed"/>
                <a:cs typeface="Barlow Semi Condensed"/>
                <a:sym typeface="Barlow Semi Condensed"/>
              </a:rPr>
              <a:t>Coordinación de procesos.</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Pandora-Book"/>
                <a:ea typeface="Barlow Semi Condensed"/>
                <a:cs typeface="Barlow Semi Condensed"/>
                <a:sym typeface="Barlow Semi Condensed"/>
              </a:rPr>
              <a:t>Gestión de recursos distribuidos.</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Pandora-Book"/>
                <a:ea typeface="Barlow Semi Condensed"/>
                <a:cs typeface="Barlow Semi Condensed"/>
                <a:sym typeface="Barlow Semi Condensed"/>
              </a:rPr>
              <a:t>Transparencia</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Pandora-Book"/>
                <a:ea typeface="Barlow Semi Condensed"/>
                <a:cs typeface="Barlow Semi Condensed"/>
                <a:sym typeface="Barlow Semi Condensed"/>
              </a:rPr>
              <a:t>Tolerancia a fallos.</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Pandora-Book"/>
                <a:ea typeface="Barlow Semi Condensed"/>
                <a:cs typeface="Barlow Semi Condensed"/>
                <a:sym typeface="Barlow Semi Condensed"/>
              </a:rPr>
              <a:t>Comunicación entre nodos.</a:t>
            </a:r>
          </a:p>
          <a:p>
            <a:pPr marL="0" lvl="0" indent="0" algn="l" rtl="0">
              <a:lnSpc>
                <a:spcPct val="100000"/>
              </a:lnSpc>
              <a:spcBef>
                <a:spcPts val="0"/>
              </a:spcBef>
              <a:spcAft>
                <a:spcPts val="0"/>
              </a:spcAft>
              <a:buNone/>
            </a:pPr>
            <a:endParaRPr lang="es-ES" sz="1800" dirty="0">
              <a:solidFill>
                <a:schemeClr val="dk1"/>
              </a:solidFill>
              <a:latin typeface="Pandora-Book"/>
              <a:ea typeface="Barlow Semi Condensed"/>
              <a:cs typeface="Barlow Semi Condensed"/>
              <a:sym typeface="Barlow Semi Condensed"/>
            </a:endParaRPr>
          </a:p>
          <a:p>
            <a:pPr marL="0" lvl="0" indent="0" algn="l" rtl="0">
              <a:lnSpc>
                <a:spcPct val="100000"/>
              </a:lnSpc>
              <a:spcBef>
                <a:spcPts val="0"/>
              </a:spcBef>
              <a:spcAft>
                <a:spcPts val="0"/>
              </a:spcAft>
              <a:buNone/>
            </a:pPr>
            <a:endParaRPr sz="1800" dirty="0">
              <a:solidFill>
                <a:schemeClr val="dk1"/>
              </a:solidFill>
              <a:latin typeface="Pandora-Book"/>
              <a:ea typeface="Barlow Semi Condensed"/>
              <a:cs typeface="Barlow Semi Condensed"/>
              <a:sym typeface="Barlow Semi Condensed"/>
            </a:endParaRPr>
          </a:p>
        </p:txBody>
      </p:sp>
      <p:pic>
        <p:nvPicPr>
          <p:cNvPr id="3" name="Imagen 2" descr="Dibujo de ingeniería&#10;&#10;Descripción generada automáticamente">
            <a:extLst>
              <a:ext uri="{FF2B5EF4-FFF2-40B4-BE49-F238E27FC236}">
                <a16:creationId xmlns:a16="http://schemas.microsoft.com/office/drawing/2014/main" id="{4C1F42A3-1B7E-A024-923A-BF6E67BB475A}"/>
              </a:ext>
            </a:extLst>
          </p:cNvPr>
          <p:cNvPicPr>
            <a:picLocks noChangeAspect="1"/>
          </p:cNvPicPr>
          <p:nvPr/>
        </p:nvPicPr>
        <p:blipFill>
          <a:blip r:embed="rId3"/>
          <a:stretch>
            <a:fillRect/>
          </a:stretch>
        </p:blipFill>
        <p:spPr>
          <a:xfrm flipH="1">
            <a:off x="4951562" y="943300"/>
            <a:ext cx="5211220" cy="482407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25"/>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C" sz="3200" dirty="0"/>
              <a:t>Sistema operativo de multiprocesamiento</a:t>
            </a:r>
            <a:endParaRPr sz="3200" dirty="0"/>
          </a:p>
        </p:txBody>
      </p:sp>
      <p:sp>
        <p:nvSpPr>
          <p:cNvPr id="1392" name="Google Shape;1392;p25"/>
          <p:cNvSpPr txBox="1"/>
          <p:nvPr/>
        </p:nvSpPr>
        <p:spPr>
          <a:xfrm>
            <a:off x="723750" y="1462774"/>
            <a:ext cx="7696500" cy="3153801"/>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ES" sz="1800" dirty="0">
                <a:solidFill>
                  <a:srgbClr val="3D3D3D"/>
                </a:solidFill>
                <a:latin typeface="Barlow Semi Condensed"/>
                <a:ea typeface="Barlow Semi Condensed"/>
                <a:cs typeface="Barlow Semi Condensed"/>
                <a:sym typeface="Barlow Semi Condensed"/>
              </a:rPr>
              <a:t>Es un tipo de software diseñado para gestionar un sistema con múltiples procesadores que trabajan de manera conjunta en una única computadora. Este sistema permite que varias unidades de procesamiento ejecuten tareas en paralelo, mejorando significativamente el rendimiento y la eficiencia en el manejo de tareas complejas.. Las funciones son:</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Barlow Semi Condensed"/>
                <a:ea typeface="Barlow Semi Condensed"/>
                <a:cs typeface="Barlow Semi Condensed"/>
                <a:sym typeface="Barlow Semi Condensed"/>
              </a:rPr>
              <a:t>Distribución de tareas</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Barlow Semi Condensed"/>
                <a:ea typeface="Barlow Semi Condensed"/>
                <a:cs typeface="Barlow Semi Condensed"/>
                <a:sym typeface="Barlow Semi Condensed"/>
              </a:rPr>
              <a:t>Coordinación de procesos</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Barlow Semi Condensed"/>
                <a:ea typeface="Barlow Semi Condensed"/>
                <a:cs typeface="Barlow Semi Condensed"/>
                <a:sym typeface="Barlow Semi Condensed"/>
              </a:rPr>
              <a:t>Gestión de recursos compartidos</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Barlow Semi Condensed"/>
                <a:ea typeface="Barlow Semi Condensed"/>
                <a:cs typeface="Barlow Semi Condensed"/>
                <a:sym typeface="Barlow Semi Condensed"/>
              </a:rPr>
              <a:t>Escalabilidad</a:t>
            </a:r>
          </a:p>
          <a:p>
            <a:pPr marL="285750" lvl="0" indent="-285750" algn="l" rtl="0">
              <a:lnSpc>
                <a:spcPct val="100000"/>
              </a:lnSpc>
              <a:spcBef>
                <a:spcPts val="0"/>
              </a:spcBef>
              <a:spcAft>
                <a:spcPts val="0"/>
              </a:spcAft>
              <a:buFont typeface="Arial" panose="020B0604020202020204" pitchFamily="34" charset="0"/>
              <a:buChar char="•"/>
            </a:pPr>
            <a:r>
              <a:rPr lang="es-ES" sz="1800" dirty="0">
                <a:solidFill>
                  <a:srgbClr val="3D3D3D"/>
                </a:solidFill>
                <a:latin typeface="Barlow Semi Condensed"/>
                <a:ea typeface="Barlow Semi Condensed"/>
                <a:cs typeface="Barlow Semi Condensed"/>
                <a:sym typeface="Barlow Semi Condensed"/>
              </a:rPr>
              <a:t>Tolerancia a fallos</a:t>
            </a:r>
          </a:p>
          <a:p>
            <a:pPr marL="0" lvl="0" indent="0" algn="l" rtl="0">
              <a:lnSpc>
                <a:spcPct val="100000"/>
              </a:lnSpc>
              <a:spcBef>
                <a:spcPts val="0"/>
              </a:spcBef>
              <a:spcAft>
                <a:spcPts val="0"/>
              </a:spcAft>
              <a:buNone/>
            </a:pPr>
            <a:endParaRPr lang="es-ES" sz="1800" dirty="0">
              <a:solidFill>
                <a:srgbClr val="494949"/>
              </a:solidFill>
              <a:latin typeface="Barlow Semi Condensed"/>
              <a:ea typeface="Barlow Semi Condensed"/>
              <a:cs typeface="Barlow Semi Condensed"/>
              <a:sym typeface="Barlow Semi Condensed"/>
            </a:endParaRPr>
          </a:p>
          <a:p>
            <a:pPr marL="0" lvl="0" indent="0" algn="l" rtl="0">
              <a:lnSpc>
                <a:spcPct val="100000"/>
              </a:lnSpc>
              <a:spcBef>
                <a:spcPts val="0"/>
              </a:spcBef>
              <a:spcAft>
                <a:spcPts val="0"/>
              </a:spcAft>
              <a:buNone/>
            </a:pPr>
            <a:endParaRPr sz="1800" dirty="0">
              <a:solidFill>
                <a:srgbClr val="494949"/>
              </a:solidFill>
              <a:latin typeface="Barlow Semi Condensed"/>
              <a:ea typeface="Barlow Semi Condensed"/>
              <a:cs typeface="Barlow Semi Condensed"/>
              <a:sym typeface="Barlow Semi Condensed"/>
            </a:endParaRPr>
          </a:p>
        </p:txBody>
      </p:sp>
      <p:pic>
        <p:nvPicPr>
          <p:cNvPr id="3" name="Imagen 2" descr="Diagrama, Icono&#10;&#10;Descripción generada automáticamente">
            <a:extLst>
              <a:ext uri="{FF2B5EF4-FFF2-40B4-BE49-F238E27FC236}">
                <a16:creationId xmlns:a16="http://schemas.microsoft.com/office/drawing/2014/main" id="{7D9134EF-E2DB-3D4E-BD9F-939859717265}"/>
              </a:ext>
            </a:extLst>
          </p:cNvPr>
          <p:cNvPicPr>
            <a:picLocks noChangeAspect="1"/>
          </p:cNvPicPr>
          <p:nvPr/>
        </p:nvPicPr>
        <p:blipFill>
          <a:blip r:embed="rId3"/>
          <a:stretch>
            <a:fillRect/>
          </a:stretch>
        </p:blipFill>
        <p:spPr>
          <a:xfrm flipH="1">
            <a:off x="5886450" y="2591032"/>
            <a:ext cx="3619500" cy="342469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sld>
</file>

<file path=ppt/theme/theme1.xml><?xml version="1.0" encoding="utf-8"?>
<a:theme xmlns:a="http://schemas.openxmlformats.org/drawingml/2006/main" name="Technology Consulting Infographics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TotalTime>
  <Words>771</Words>
  <Application>Microsoft Office PowerPoint</Application>
  <PresentationFormat>Presentación en pantalla (16:9)</PresentationFormat>
  <Paragraphs>95</Paragraphs>
  <Slides>14</Slides>
  <Notes>14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14</vt:i4>
      </vt:variant>
    </vt:vector>
  </HeadingPairs>
  <TitlesOfParts>
    <vt:vector size="20" baseType="lpstr">
      <vt:lpstr>Barlow Semi Condensed Medium</vt:lpstr>
      <vt:lpstr>Fjalla One</vt:lpstr>
      <vt:lpstr>Barlow Semi Condensed</vt:lpstr>
      <vt:lpstr>Pandora-Book</vt:lpstr>
      <vt:lpstr>Arial</vt:lpstr>
      <vt:lpstr>Technology Consulting Infographics by Slidesgo</vt:lpstr>
      <vt:lpstr>SISTEMA DISTRIBUIDO</vt:lpstr>
      <vt:lpstr>INTRODUCCIÓN</vt:lpstr>
      <vt:lpstr>Presentación de PowerPoint</vt:lpstr>
      <vt:lpstr>Ventajas de los sistemas distribuidos con respecto a las computadoras aisladas </vt:lpstr>
      <vt:lpstr>Desventajas de sistema distribuido con respecto a las computadoras aisladas</vt:lpstr>
      <vt:lpstr>Formas distintas de organizar n computadoras</vt:lpstr>
      <vt:lpstr>Sistema operativo de red</vt:lpstr>
      <vt:lpstr>Sistema operativo distribuido</vt:lpstr>
      <vt:lpstr>Sistema operativo de multiprocesamiento</vt:lpstr>
      <vt:lpstr>Aspectos del diseño de sistemas distribuidos</vt:lpstr>
      <vt:lpstr>Aspectos del diseño de sistemas distribuidos</vt:lpstr>
      <vt:lpstr>Preguntas</vt:lpstr>
      <vt:lpstr>Preguntas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 DISTRIBUIDO</dc:title>
  <cp:lastModifiedBy>FERNANDA ELIZABETH BASURTO MUÑOZ</cp:lastModifiedBy>
  <cp:revision>3</cp:revision>
  <dcterms:modified xsi:type="dcterms:W3CDTF">2024-09-02T11:14:24Z</dcterms:modified>
</cp:coreProperties>
</file>